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CB3AD58-D1A6-4590-BC57-0BC322724112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1D8C4C-196B-4856-9F3B-9EA0C767A80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B3AD58-D1A6-4590-BC57-0BC322724112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D8C4C-196B-4856-9F3B-9EA0C767A8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B3AD58-D1A6-4590-BC57-0BC322724112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D8C4C-196B-4856-9F3B-9EA0C767A8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B3AD58-D1A6-4590-BC57-0BC322724112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D8C4C-196B-4856-9F3B-9EA0C767A8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CB3AD58-D1A6-4590-BC57-0BC322724112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1D8C4C-196B-4856-9F3B-9EA0C767A80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B3AD58-D1A6-4590-BC57-0BC322724112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61D8C4C-196B-4856-9F3B-9EA0C767A80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B3AD58-D1A6-4590-BC57-0BC322724112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61D8C4C-196B-4856-9F3B-9EA0C767A8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B3AD58-D1A6-4590-BC57-0BC322724112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D8C4C-196B-4856-9F3B-9EA0C767A80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B3AD58-D1A6-4590-BC57-0BC322724112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D8C4C-196B-4856-9F3B-9EA0C767A8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CB3AD58-D1A6-4590-BC57-0BC322724112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1D8C4C-196B-4856-9F3B-9EA0C767A80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CB3AD58-D1A6-4590-BC57-0BC322724112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1D8C4C-196B-4856-9F3B-9EA0C767A80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CB3AD58-D1A6-4590-BC57-0BC322724112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61D8C4C-196B-4856-9F3B-9EA0C767A80C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229600" cy="54292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Первая помощь при растяжении связок, переломах костей, вывихах суставов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ПЕРВАЯ ПОМОЩЬ</a:t>
            </a:r>
            <a:endParaRPr lang="ru-RU" sz="4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57224" y="1928802"/>
            <a:ext cx="5357850" cy="314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/>
              <a:t>Приложить холодный компресс, наложить тугую повязку и обратиться к врачу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7300" dirty="0" smtClean="0"/>
              <a:t>ПЕРЕЛОМ</a:t>
            </a:r>
            <a:br>
              <a:rPr lang="ru-RU" sz="73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928662" y="1500174"/>
            <a:ext cx="2214578" cy="1857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6000760" y="1571612"/>
            <a:ext cx="2214578" cy="1857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3643314"/>
            <a:ext cx="4000528" cy="3000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ЗАКРЫТЫЙ</a:t>
            </a:r>
            <a:endParaRPr lang="ru-RU" sz="4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7752" y="3643314"/>
            <a:ext cx="3857652" cy="2928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ОТКРЫТЫЙ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--zakrytyy-perelom-v--otkrytyy-perelom-s-povrezh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57166"/>
            <a:ext cx="6858048" cy="62614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akrytyj-i-otkrytyj-perelom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214422"/>
            <a:ext cx="8488227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ПЕРВАЯ ПОМОЩЬ</a:t>
            </a:r>
            <a:endParaRPr lang="ru-RU" sz="6000" dirty="0"/>
          </a:p>
        </p:txBody>
      </p:sp>
      <p:sp>
        <p:nvSpPr>
          <p:cNvPr id="4" name="Овал 3"/>
          <p:cNvSpPr/>
          <p:nvPr/>
        </p:nvSpPr>
        <p:spPr>
          <a:xfrm>
            <a:off x="928662" y="1785926"/>
            <a:ext cx="3143272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ЗАКРЫТЫЙ ПЕРЕЛОМ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5000628" y="1785926"/>
            <a:ext cx="3143272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ОТКРЫТЫЙ ПЕРЕЛОМ</a:t>
            </a:r>
            <a:endParaRPr lang="ru-RU" sz="28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2214546" y="3643314"/>
            <a:ext cx="42862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572264" y="3643314"/>
            <a:ext cx="42862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62" y="4714884"/>
            <a:ext cx="3286148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Обеспечить неподвижность, наложить шину, доставить в лечебное учреждение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29256" y="4714884"/>
            <a:ext cx="3286148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Остановить кровотечение, закрыть рану чистой повязкой, наложить шину, доставить в лечебное учреждение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ВЫВИХ</a:t>
            </a:r>
            <a:endParaRPr lang="ru-RU" sz="6000" dirty="0"/>
          </a:p>
        </p:txBody>
      </p:sp>
      <p:pic>
        <p:nvPicPr>
          <p:cNvPr id="3" name="Рисунок 2" descr="Perednij-i-zadnij-vyvi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428736"/>
            <a:ext cx="8516621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is.1-Vyivih-kis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21447"/>
            <a:ext cx="8072494" cy="60543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ПЕРВАЯ ПОМОЩЬ</a:t>
            </a:r>
            <a:endParaRPr lang="ru-RU" sz="4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57224" y="1928802"/>
            <a:ext cx="5357850" cy="314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/>
              <a:t>Приложить холодный компресс, обратиться к врачу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РАСТЯЖЕНИЕ СВЯЗОК</a:t>
            </a:r>
            <a:endParaRPr lang="ru-RU" dirty="0"/>
          </a:p>
        </p:txBody>
      </p:sp>
      <p:pic>
        <p:nvPicPr>
          <p:cNvPr id="3" name="Рисунок 2" descr="1462695480-a78ce4b603a69456342688469996df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571612"/>
            <a:ext cx="8518099" cy="4472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</TotalTime>
  <Words>70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Первая помощь при растяжении связок, переломах костей, вывихах суставов</vt:lpstr>
      <vt:lpstr>ПЕРЕЛОМ  </vt:lpstr>
      <vt:lpstr>Слайд 3</vt:lpstr>
      <vt:lpstr>Слайд 4</vt:lpstr>
      <vt:lpstr>ПЕРВАЯ ПОМОЩЬ</vt:lpstr>
      <vt:lpstr>ВЫВИХ</vt:lpstr>
      <vt:lpstr>Слайд 7</vt:lpstr>
      <vt:lpstr>ПЕРВАЯ ПОМОЩЬ</vt:lpstr>
      <vt:lpstr>РАСТЯЖЕНИЕ СВЯЗОК</vt:lpstr>
      <vt:lpstr>ПЕРВАЯ ПОМОЩЬ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помощь при растяжении связок, переломах костей, вывихах суставов</dc:title>
  <dc:creator>Асер</dc:creator>
  <cp:lastModifiedBy>Асер</cp:lastModifiedBy>
  <cp:revision>4</cp:revision>
  <dcterms:created xsi:type="dcterms:W3CDTF">2018-10-07T13:47:33Z</dcterms:created>
  <dcterms:modified xsi:type="dcterms:W3CDTF">2018-10-07T14:20:48Z</dcterms:modified>
</cp:coreProperties>
</file>