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hape 1059"/>
          <p:cNvSpPr>
            <a:spLocks noGrp="1" noChangeArrowheads="1"/>
          </p:cNvSpPr>
          <p:nvPr userDrawn="1"/>
        </p:nvSpPr>
        <p:spPr bwMode="auto">
          <a:xfrm>
            <a:off x="2396066" y="2291401"/>
            <a:ext cx="5452533" cy="41651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060"/>
          <p:cNvSpPr>
            <a:spLocks noGrp="1" noChangeArrowheads="1"/>
          </p:cNvSpPr>
          <p:nvPr userDrawn="1"/>
        </p:nvSpPr>
        <p:spPr bwMode="auto">
          <a:xfrm>
            <a:off x="1309514" y="1839834"/>
            <a:ext cx="4011787" cy="131432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061"/>
          <p:cNvSpPr>
            <a:spLocks noGrp="1" noChangeArrowheads="1"/>
          </p:cNvSpPr>
          <p:nvPr userDrawn="1"/>
        </p:nvSpPr>
        <p:spPr bwMode="auto">
          <a:xfrm>
            <a:off x="6567031" y="4629133"/>
            <a:ext cx="5395523" cy="2231707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062"/>
          <p:cNvSpPr>
            <a:spLocks noGrp="1" noChangeArrowheads="1"/>
          </p:cNvSpPr>
          <p:nvPr userDrawn="1"/>
        </p:nvSpPr>
        <p:spPr bwMode="auto">
          <a:xfrm>
            <a:off x="389187" y="6100774"/>
            <a:ext cx="4968521" cy="7599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063"/>
          <p:cNvSpPr>
            <a:spLocks noGrp="1" noChangeArrowheads="1"/>
          </p:cNvSpPr>
          <p:nvPr userDrawn="1"/>
        </p:nvSpPr>
        <p:spPr bwMode="auto">
          <a:xfrm>
            <a:off x="0" y="3254701"/>
            <a:ext cx="2099733" cy="3343682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655839" y="2708919"/>
            <a:ext cx="6720746" cy="72007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4595833" y="1808820"/>
            <a:ext cx="6720746" cy="72007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0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9"/>
          <p:cNvSpPr>
            <a:spLocks noGrp="1" noChangeArrowheads="1"/>
          </p:cNvSpPr>
          <p:nvPr userDrawn="1"/>
        </p:nvSpPr>
        <p:spPr bwMode="auto">
          <a:xfrm>
            <a:off x="4976706" y="2"/>
            <a:ext cx="3058159" cy="8937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0"/>
          <p:cNvSpPr>
            <a:spLocks noGrp="1" noChangeArrowheads="1"/>
          </p:cNvSpPr>
          <p:nvPr userDrawn="1"/>
        </p:nvSpPr>
        <p:spPr bwMode="auto">
          <a:xfrm>
            <a:off x="-24679" y="1"/>
            <a:ext cx="1399539" cy="17975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061"/>
          <p:cNvSpPr>
            <a:spLocks noGrp="1" noChangeArrowheads="1"/>
          </p:cNvSpPr>
          <p:nvPr userDrawn="1"/>
        </p:nvSpPr>
        <p:spPr bwMode="auto">
          <a:xfrm>
            <a:off x="1637457" y="1"/>
            <a:ext cx="3839633" cy="2609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51E0-3758-456B-809F-07B187805C7D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B38E7-149F-4D77-9EEF-9309C2CB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570" y="620688"/>
            <a:ext cx="7686675" cy="5762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>
              <a:defRPr/>
            </a:pPr>
            <a:r>
              <a:rPr lang="ru-RU" b="1" dirty="0"/>
              <a:t>Экскурсия по государственным учреждениям города Сланцы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5471254" y="6137921"/>
            <a:ext cx="6720746" cy="720079"/>
          </a:xfrm>
        </p:spPr>
        <p:txBody>
          <a:bodyPr/>
          <a:lstStyle/>
          <a:p>
            <a:pPr>
              <a:defRPr/>
            </a:pPr>
            <a:r>
              <a:rPr lang="ru-RU" b="1" dirty="0" err="1"/>
              <a:t>Воспитатель:Баринова</a:t>
            </a:r>
            <a:r>
              <a:rPr lang="ru-RU" b="1" dirty="0"/>
              <a:t> Е.А.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экскурсии: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447181"/>
              </p:ext>
            </p:extLst>
          </p:nvPr>
        </p:nvGraphicFramePr>
        <p:xfrm>
          <a:off x="1191895" y="3405981"/>
          <a:ext cx="9808210" cy="2103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8210">
                  <a:extLst>
                    <a:ext uri="{9D8B030D-6E8A-4147-A177-3AD203B41FA5}">
                      <a16:colId xmlns:a16="http://schemas.microsoft.com/office/drawing/2014/main" val="34152708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+mn-lt"/>
                        </a:rPr>
                        <a:t>Ознакомление обучающихся с государственными учреждениями г. Сланцы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542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4159781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algn="ctr">
              <a:defRPr/>
            </a:pPr>
            <a:r>
              <a:rPr b="1" dirty="0" err="1">
                <a:latin typeface="Times New Roman" pitchFamily="18" charset="0"/>
                <a:cs typeface="Times New Roman" pitchFamily="18" charset="0"/>
              </a:rPr>
              <a:t>Шахта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b="1" dirty="0" err="1" smtClean="0">
                <a:latin typeface="Times New Roman" pitchFamily="18" charset="0"/>
                <a:cs typeface="Times New Roman" pitchFamily="18" charset="0"/>
              </a:rPr>
              <a:t>Кирова</a:t>
            </a:r>
            <a:r>
              <a:rPr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Сланцы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480" y="908720"/>
            <a:ext cx="8704064" cy="573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1388288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sz="2400" b="1" dirty="0" err="1">
                <a:latin typeface="Times New Roman" pitchFamily="18" charset="0"/>
                <a:ea typeface="Ani"/>
                <a:cs typeface="Times New Roman" pitchFamily="18" charset="0"/>
              </a:rPr>
              <a:t>Здесь</a:t>
            </a:r>
            <a:r>
              <a:rPr sz="2400" b="1" dirty="0">
                <a:latin typeface="Times New Roman" pitchFamily="18" charset="0"/>
                <a:ea typeface="Ani"/>
                <a:cs typeface="Times New Roman" pitchFamily="18" charset="0"/>
              </a:rPr>
              <a:t> 21 </a:t>
            </a:r>
            <a:r>
              <a:rPr sz="2400" b="1" dirty="0" err="1">
                <a:latin typeface="Times New Roman" pitchFamily="18" charset="0"/>
                <a:ea typeface="Ani"/>
                <a:cs typeface="Times New Roman" pitchFamily="18" charset="0"/>
              </a:rPr>
              <a:t>июня</a:t>
            </a:r>
            <a:r>
              <a:rPr sz="2400" b="1" dirty="0">
                <a:latin typeface="Times New Roman" pitchFamily="18" charset="0"/>
                <a:ea typeface="Ani"/>
                <a:cs typeface="Times New Roman" pitchFamily="18" charset="0"/>
              </a:rPr>
              <a:t> 1934 </a:t>
            </a:r>
            <a:r>
              <a:rPr sz="2400" b="1" dirty="0" err="1">
                <a:latin typeface="Times New Roman" pitchFamily="18" charset="0"/>
                <a:ea typeface="Ani"/>
                <a:cs typeface="Times New Roman" pitchFamily="18" charset="0"/>
              </a:rPr>
              <a:t>года</a:t>
            </a:r>
            <a:r>
              <a:rPr sz="2400" b="1" dirty="0">
                <a:latin typeface="Times New Roman" pitchFamily="18" charset="0"/>
                <a:ea typeface="Ani"/>
                <a:cs typeface="Times New Roman" pitchFamily="18" charset="0"/>
              </a:rPr>
              <a:t> СЕРГЕЙ МИРОНОВИЧ КИРОВ </a:t>
            </a:r>
            <a:r>
              <a:rPr sz="2400" b="1" dirty="0" err="1">
                <a:latin typeface="Times New Roman" pitchFamily="18" charset="0"/>
                <a:ea typeface="Ani"/>
                <a:cs typeface="Times New Roman" pitchFamily="18" charset="0"/>
              </a:rPr>
              <a:t>выступая</a:t>
            </a:r>
            <a:r>
              <a:rPr sz="2400" b="1" dirty="0">
                <a:latin typeface="Times New Roman" pitchFamily="18" charset="0"/>
                <a:ea typeface="Ani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ea typeface="Ani"/>
                <a:cs typeface="Times New Roman" pitchFamily="18" charset="0"/>
              </a:rPr>
              <a:t>перед</a:t>
            </a:r>
            <a:r>
              <a:rPr sz="2400" b="1" dirty="0">
                <a:latin typeface="Times New Roman" pitchFamily="18" charset="0"/>
                <a:ea typeface="Ani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ea typeface="Ani"/>
                <a:cs typeface="Times New Roman" pitchFamily="18" charset="0"/>
              </a:rPr>
              <a:t>шахтерами</a:t>
            </a:r>
            <a:r>
              <a:rPr sz="2400" b="1" dirty="0">
                <a:latin typeface="Times New Roman" pitchFamily="18" charset="0"/>
                <a:ea typeface="Ani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ea typeface="Ani"/>
                <a:cs typeface="Times New Roman" pitchFamily="18" charset="0"/>
              </a:rPr>
              <a:t>шахты</a:t>
            </a:r>
            <a:r>
              <a:rPr sz="2400" b="1" dirty="0">
                <a:latin typeface="Times New Roman" pitchFamily="18" charset="0"/>
                <a:ea typeface="Ani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ea typeface="Ani"/>
                <a:cs typeface="Times New Roman" pitchFamily="18" charset="0"/>
              </a:rPr>
              <a:t>говорил</a:t>
            </a:r>
            <a:r>
              <a:rPr sz="2400" b="1" dirty="0">
                <a:latin typeface="Times New Roman" pitchFamily="18" charset="0"/>
                <a:ea typeface="Ani"/>
                <a:cs typeface="Times New Roman" pitchFamily="18" charset="0"/>
              </a:rPr>
              <a:t> О НАРОДНОХОЗЯЙСТВЕННОМ НАЗНАЧЕНИИ ОСВОЕНИЯ ГОРЮЧИХ СЛАНЦЕВ</a:t>
            </a:r>
          </a:p>
        </p:txBody>
      </p:sp>
      <p:pic>
        <p:nvPicPr>
          <p:cNvPr id="145215719" name="Рисунок 145215718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714625" y="1690687"/>
            <a:ext cx="6095999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3594906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b="1" dirty="0" err="1">
                <a:latin typeface="Times New Roman" pitchFamily="18" charset="0"/>
                <a:cs typeface="Times New Roman" pitchFamily="18" charset="0"/>
              </a:rPr>
              <a:t>Сланцевское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районное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отделение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судебных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приставов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0205947" name="Рисунок 950205946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838449" y="1604962"/>
            <a:ext cx="6095999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1890810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b="1" dirty="0" err="1">
                <a:latin typeface="Times New Roman" pitchFamily="18" charset="0"/>
                <a:cs typeface="Times New Roman" pitchFamily="18" charset="0"/>
              </a:rPr>
              <a:t>Администрация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Сланцевский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муниципальный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Ленинградской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err="1">
                <a:latin typeface="Times New Roman" pitchFamily="18" charset="0"/>
                <a:cs typeface="Times New Roman" pitchFamily="18" charset="0"/>
              </a:rPr>
              <a:t>области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507308" name="Рисунок 114507307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2999656" y="1916832"/>
            <a:ext cx="6253547" cy="4690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0494501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algn="ctr">
              <a:defRPr/>
            </a:pPr>
            <a:r>
              <a:rPr b="1" dirty="0"/>
              <a:t>МФЦ </a:t>
            </a:r>
            <a:r>
              <a:rPr b="1" dirty="0" err="1"/>
              <a:t>Мои</a:t>
            </a:r>
            <a:r>
              <a:rPr b="1" dirty="0"/>
              <a:t> </a:t>
            </a:r>
            <a:r>
              <a:rPr b="1" dirty="0" err="1"/>
              <a:t>документы</a:t>
            </a:r>
            <a:r>
              <a:rPr b="1" dirty="0"/>
              <a:t> </a:t>
            </a:r>
            <a:r>
              <a:rPr b="1" dirty="0" err="1"/>
              <a:t>Сланцевского</a:t>
            </a:r>
            <a:r>
              <a:rPr b="1" dirty="0"/>
              <a:t> </a:t>
            </a:r>
            <a:r>
              <a:rPr b="1" dirty="0" err="1"/>
              <a:t>района</a:t>
            </a:r>
            <a:endParaRPr b="1" dirty="0"/>
          </a:p>
        </p:txBody>
      </p:sp>
      <p:pic>
        <p:nvPicPr>
          <p:cNvPr id="1793246347" name="Рисунок 1793246346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 rot="5400000">
            <a:off x="3637664" y="990792"/>
            <a:ext cx="5060690" cy="6192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303604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b="1" dirty="0" err="1"/>
              <a:t>СберБанк</a:t>
            </a:r>
            <a:endParaRPr b="1" dirty="0"/>
          </a:p>
        </p:txBody>
      </p:sp>
      <p:pic>
        <p:nvPicPr>
          <p:cNvPr id="915085959" name="Рисунок 915085958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 rot="5400000">
            <a:off x="3655542" y="1069316"/>
            <a:ext cx="5086441" cy="5822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6451" y="1270894"/>
            <a:ext cx="7005933" cy="52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0102220"/>
      </p:ext>
    </p:extLst>
  </p:cSld>
  <p:clrMapOvr>
    <a:masterClrMapping/>
  </p:clrMapOvr>
</p:sld>
</file>

<file path=ppt/theme/theme1.xml><?xml version="1.0" encoding="utf-8"?>
<a:theme xmlns:a="http://schemas.openxmlformats.org/drawingml/2006/main" name="Tur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65</Words>
  <Application>Microsoft Office PowerPoint</Application>
  <DocSecurity>0</DocSecurity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Ani</vt:lpstr>
      <vt:lpstr>Arial</vt:lpstr>
      <vt:lpstr>Calibri</vt:lpstr>
      <vt:lpstr>Times New Roman</vt:lpstr>
      <vt:lpstr>Turtle</vt:lpstr>
      <vt:lpstr>Экскурсия по государственным учреждениям города Сланцы</vt:lpstr>
      <vt:lpstr>Цель экскурсии:</vt:lpstr>
      <vt:lpstr>Шахта имени Кирова города Сланцы </vt:lpstr>
      <vt:lpstr>Здесь 21 июня 1934 года СЕРГЕЙ МИРОНОВИЧ КИРОВ выступая перед шахтерами шахты говорил О НАРОДНОХОЗЯЙСТВЕННОМ НАЗНАЧЕНИИ ОСВОЕНИЯ ГОРЮЧИХ СЛАНЦЕВ</vt:lpstr>
      <vt:lpstr>Сланцевское районное отделение судебных приставов</vt:lpstr>
      <vt:lpstr>Администрация муниципального образования Сланцевский муниципальный район Ленинградской области</vt:lpstr>
      <vt:lpstr>МФЦ Мои документы Сланцевского района</vt:lpstr>
      <vt:lpstr>СберБанк</vt:lpstr>
      <vt:lpstr>Рефлексия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государственным учреждениям города Сланцы</dc:title>
  <dc:subject/>
  <dc:creator/>
  <cp:keywords/>
  <dc:description/>
  <cp:lastModifiedBy>Пользователь Windows</cp:lastModifiedBy>
  <cp:revision>13</cp:revision>
  <dcterms:created xsi:type="dcterms:W3CDTF">2012-12-03T06:56:55Z</dcterms:created>
  <dcterms:modified xsi:type="dcterms:W3CDTF">2022-04-26T08:03:41Z</dcterms:modified>
  <cp:category/>
  <dc:identifier/>
  <cp:contentStatus/>
  <dc:language/>
  <cp:version/>
</cp:coreProperties>
</file>