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56" r:id="rId4"/>
    <p:sldId id="257" r:id="rId5"/>
    <p:sldId id="258" r:id="rId6"/>
    <p:sldId id="261" r:id="rId7"/>
    <p:sldId id="259" r:id="rId8"/>
    <p:sldId id="260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512511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0" u="sng" dirty="0" smtClean="0">
                <a:latin typeface="Times New Roman" pitchFamily="18" charset="0"/>
                <a:cs typeface="Times New Roman" pitchFamily="18" charset="0"/>
              </a:rPr>
              <a:t>ГБОУ ЛО «</a:t>
            </a:r>
            <a:r>
              <a:rPr lang="ru-RU" sz="2000" b="0" u="sng" dirty="0" err="1" smtClean="0">
                <a:latin typeface="Times New Roman" pitchFamily="18" charset="0"/>
                <a:cs typeface="Times New Roman" pitchFamily="18" charset="0"/>
              </a:rPr>
              <a:t>Сланцевская</a:t>
            </a:r>
            <a:r>
              <a:rPr lang="ru-RU" sz="2000" b="0" u="sng" dirty="0" smtClean="0">
                <a:latin typeface="Times New Roman" pitchFamily="18" charset="0"/>
                <a:cs typeface="Times New Roman" pitchFamily="18" charset="0"/>
              </a:rPr>
              <a:t> школа-интернат»</a:t>
            </a:r>
            <a:endParaRPr lang="ru-RU" sz="2000" b="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268760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Экскурсия</a:t>
            </a:r>
          </a:p>
          <a:p>
            <a:pPr algn="ctr"/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м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емориальный комплекс</a:t>
            </a:r>
          </a:p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РОЩА ПАМЯТИ 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144" y="4653136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Подготовила и провела:</a:t>
            </a:r>
          </a:p>
          <a:p>
            <a:r>
              <a:rPr lang="ru-RU" sz="2400" dirty="0" err="1" smtClean="0">
                <a:latin typeface="Monotype Corsiva" pitchFamily="66" charset="0"/>
              </a:rPr>
              <a:t>Бикмухаметова</a:t>
            </a:r>
            <a:r>
              <a:rPr lang="ru-RU" sz="2400" dirty="0" smtClean="0">
                <a:latin typeface="Monotype Corsiva" pitchFamily="66" charset="0"/>
              </a:rPr>
              <a:t> Е.С.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62373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2021г.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169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666936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</a:rPr>
              <a:t>Место с поэтическим названием находится в деревне </a:t>
            </a:r>
            <a:r>
              <a:rPr lang="ru-RU" sz="2400" b="0" dirty="0" err="1" smtClean="0"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</a:rPr>
              <a:t>Верхоляне</a:t>
            </a:r>
            <a:r>
              <a:rPr lang="ru-RU" sz="24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</a:rPr>
              <a:t>, и о нем мало что известно. А жаль, ведь раньше здесь находился военный аэродром, который сыграл огромную роль в советско- финской и Великой Отечественной войне. Сейчас это мемориал и братское захоронение. Так же </a:t>
            </a:r>
            <a:r>
              <a:rPr lang="ru-RU" sz="2400" b="0" dirty="0"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</a:rPr>
              <a:t>з</a:t>
            </a:r>
            <a:r>
              <a:rPr lang="ru-RU" sz="24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</a:rPr>
              <a:t>десь покоятся останки 23 бойцов, погибших во время Великой Отечественной войны. В том числе, это солдаты 118-й стрелковой дивизии, которые обороняли город </a:t>
            </a:r>
            <a:r>
              <a:rPr lang="ru-RU" sz="2400" b="0" dirty="0" err="1" smtClean="0"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</a:rPr>
              <a:t>Гдов</a:t>
            </a:r>
            <a:r>
              <a:rPr lang="ru-RU" sz="24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</a:rPr>
              <a:t> в июле 1941 года, партизаны второй ленинградской партизанской бригады. Кстати, деревня </a:t>
            </a:r>
            <a:r>
              <a:rPr lang="ru-RU" sz="2400" b="0" dirty="0" err="1" smtClean="0"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</a:rPr>
              <a:t>Верхоляне</a:t>
            </a:r>
            <a:r>
              <a:rPr lang="ru-RU" sz="24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</a:rPr>
              <a:t>- это еще и богатая в прошлом помещичья усадьба, принадлежавшая некогда господам Коновницыным и Дондуковым-Корсаковым, которые были между собою в родстве.</a:t>
            </a:r>
            <a:br>
              <a:rPr lang="ru-RU" sz="24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</a:rPr>
            </a:br>
            <a:r>
              <a:rPr lang="ru-RU" sz="24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</a:rPr>
              <a:t>В правобережье реки, существовал также ландшафтный парк. Для этого природный лес очистили от сорных кустов и деревьев, разбили партер и дорожки. Он представляет собой чистый лес, в котором и находится братское захоронение времен Великой Отечественной войны- Роща памяти.</a:t>
            </a:r>
            <a:endParaRPr lang="ru-RU" sz="2400" b="0" dirty="0">
              <a:solidFill>
                <a:schemeClr val="bg2">
                  <a:lumMod val="25000"/>
                </a:schemeClr>
              </a:solidFill>
              <a:effectLst/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426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7175351" cy="17931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592000" cy="64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880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888432" cy="62646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 «ЭМБАЖ»</a:t>
            </a:r>
            <a:r>
              <a:rPr lang="ru-RU" sz="1600" b="0" dirty="0" smtClean="0"/>
              <a:t/>
            </a:r>
            <a:br>
              <a:rPr lang="ru-RU" sz="1600" b="0" dirty="0" smtClean="0"/>
            </a:br>
            <a:r>
              <a:rPr lang="ru-RU" sz="2000" b="0" dirty="0" smtClean="0"/>
              <a:t>12.08.1941г группа катеров  ЧВФ  КБФ   высадили в Устье  р. </a:t>
            </a:r>
            <a:r>
              <a:rPr lang="ru-RU" sz="2000" b="0" dirty="0" err="1" smtClean="0"/>
              <a:t>Черма</a:t>
            </a:r>
            <a:r>
              <a:rPr lang="ru-RU" sz="2000" b="0" dirty="0" smtClean="0"/>
              <a:t> десант который  уничтожил  захваченный  немцами   аэродром   </a:t>
            </a:r>
            <a:r>
              <a:rPr lang="ru-RU" sz="2000" b="0" dirty="0" err="1" smtClean="0"/>
              <a:t>Смуравьево</a:t>
            </a:r>
            <a:r>
              <a:rPr lang="ru-RU" sz="2000" b="0" dirty="0" smtClean="0"/>
              <a:t>.</a:t>
            </a:r>
            <a:endParaRPr lang="ru-RU" sz="2000" b="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8640"/>
            <a:ext cx="4913999" cy="65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2319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57192"/>
            <a:ext cx="9036496" cy="158417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Хоровод звёзд- память о лётчиках  54-го авиаполка скоростных бомбардировщиков из 16-й  авиабригады. Вовремя советско-финской войны (1939-1940г) с этого аэродрома они летели на боевые задания и погибли в воздушно боевых  боях.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632"/>
            <a:ext cx="6767999" cy="50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2534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Экспозиция  восстановленной  землянки 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6719999" cy="50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043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744416" cy="32382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Любуясь красотами природы сидя на лавочке, о чем то говорят. 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6632"/>
            <a:ext cx="4967999" cy="66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81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90" y="5013176"/>
            <a:ext cx="9144000" cy="1858532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</a:rPr>
              <a:t>Су-7   19 декабря состоялся первый вылет, и тогда же один из экипажей после бомбардировки финской территории был подбит огнем зенитки. Не долетев 5 километров до своего аэродрома, самолет упал на землю, весь экипаж его погиб"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6479999" cy="48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3075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116632"/>
            <a:ext cx="3960440" cy="5904656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</a:rPr>
              <a:t>8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</a:rPr>
              <a:t>мая 2018 года открыли памятник советскому Солдату-Победителю.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</a:rPr>
              <a:t>Памятник представляет собой скульптуру солдата, которая стоит на постаменте. В руках у бойца автомат, на плечах висит плащ-палатка, а на голове надета каска. На постаменте расположились строчки стихотворения поэта Андрея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Monotype Corsiva" pitchFamily="66" charset="0"/>
              </a:rPr>
              <a:t>Дементьева.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/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92"/>
            <a:ext cx="4832999" cy="64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68771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157</TotalTime>
  <Words>234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ГБОУ ЛО «Сланцевская школа-интернат»</vt:lpstr>
      <vt:lpstr>Место с поэтическим названием находится в деревне Верхоляне, и о нем мало что известно. А жаль, ведь раньше здесь находился военный аэродром, который сыграл огромную роль в советско- финской и Великой Отечественной войне. Сейчас это мемориал и братское захоронение. Так же здесь покоятся останки 23 бойцов, погибших во время Великой Отечественной войны. В том числе, это солдаты 118-й стрелковой дивизии, которые обороняли город Гдов в июле 1941 года, партизаны второй ленинградской партизанской бригады. Кстати, деревня Верхоляне- это еще и богатая в прошлом помещичья усадьба, принадлежавшая некогда господам Коновницыным и Дондуковым-Корсаковым, которые были между собою в родстве. В правобережье реки, существовал также ландшафтный парк. Для этого природный лес очистили от сорных кустов и деревьев, разбили партер и дорожки. Он представляет собой чистый лес, в котором и находится братское захоронение времен Великой Отечественной войны- Роща памяти.</vt:lpstr>
      <vt:lpstr>Презентация PowerPoint</vt:lpstr>
      <vt:lpstr> «ЭМБАЖ» 12.08.1941г группа катеров  ЧВФ  КБФ   высадили в Устье  р. Черма десант который  уничтожил  захваченный  немцами   аэродром   Смуравьево.</vt:lpstr>
      <vt:lpstr>Хоровод звёзд- память о лётчиках  54-го авиаполка скоростных бомбардировщиков из 16-й  авиабригады. Вовремя советско-финской войны (1939-1940г) с этого аэродрома они летели на боевые задания и погибли в воздушно боевых  боях.</vt:lpstr>
      <vt:lpstr>Экспозиция  восстановленной  землянки </vt:lpstr>
      <vt:lpstr>Любуясь красотами природы сидя на лавочке, о чем то говорят. </vt:lpstr>
      <vt:lpstr>Су-7   19 декабря состоялся первый вылет, и тогда же один из экипажей после бомбардировки финской территории был подбит огнем зенитки. Не долетев 5 километров до своего аэродрома, самолет упал на землю, весь экипаж его погиб"</vt:lpstr>
      <vt:lpstr>8 мая 2018 года открыли памятник советскому Солдату-Победителю. Памятник представляет собой скульптуру солдата, которая стоит на постаменте. В руках у бойца автомат, на плечах висит плащ-палатка, а на голове надета каска. На постаменте расположились строчки стихотворения поэта Андрея Дементьева.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15</cp:revision>
  <dcterms:created xsi:type="dcterms:W3CDTF">2021-11-19T18:00:50Z</dcterms:created>
  <dcterms:modified xsi:type="dcterms:W3CDTF">2021-12-03T19:57:41Z</dcterms:modified>
</cp:coreProperties>
</file>