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76" r:id="rId3"/>
    <p:sldId id="269" r:id="rId4"/>
    <p:sldId id="280" r:id="rId5"/>
    <p:sldId id="257" r:id="rId6"/>
    <p:sldId id="258" r:id="rId7"/>
    <p:sldId id="259" r:id="rId8"/>
    <p:sldId id="260" r:id="rId9"/>
    <p:sldId id="262" r:id="rId10"/>
    <p:sldId id="277" r:id="rId11"/>
    <p:sldId id="281" r:id="rId12"/>
    <p:sldId id="288" r:id="rId13"/>
    <p:sldId id="289" r:id="rId14"/>
    <p:sldId id="292" r:id="rId15"/>
    <p:sldId id="291" r:id="rId16"/>
    <p:sldId id="283" r:id="rId17"/>
    <p:sldId id="284" r:id="rId18"/>
    <p:sldId id="273" r:id="rId19"/>
    <p:sldId id="28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C6592-6D10-4E37-8026-5864ADFD6EE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A2969-1333-4360-8D7C-2A0967DE5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9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A2969-1333-4360-8D7C-2A0967DE5C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8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9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2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601B25-446C-483F-97C9-8CE87136C0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01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1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6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21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9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836F-E851-4E9C-B586-A172074C9D91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EFA1E-FC40-4612-A29C-E4FE24BC7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0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D:\&#1047;&#1072;&#1075;&#1088;&#1091;&#1079;&#1082;&#1080;\&#1076;&#1088;&#1077;&#1074;&#1085;&#1080;&#1077;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55" y="260783"/>
            <a:ext cx="8229600" cy="1210146"/>
          </a:xfrm>
        </p:spPr>
        <p:txBody>
          <a:bodyPr>
            <a:noAutofit/>
          </a:bodyPr>
          <a:lstStyle/>
          <a:p>
            <a:r>
              <a:rPr lang="ru-RU" sz="2800" dirty="0"/>
              <a:t>Семья - это </a:t>
            </a:r>
            <a:r>
              <a:rPr lang="ru-RU" sz="2800" dirty="0" smtClean="0"/>
              <a:t>группа близких родственников, проживающих вместе и ведущих совместное хозяйство.</a:t>
            </a:r>
            <a:endParaRPr lang="ru-RU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6336704" cy="47233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60875" y="188640"/>
            <a:ext cx="8136904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478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0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75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ДОМ</a:t>
            </a:r>
            <a:r>
              <a:rPr lang="ru-RU" dirty="0" smtClean="0"/>
              <a:t> – помещение, где живут люди.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44762"/>
            <a:ext cx="3242087" cy="2434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1916833"/>
            <a:ext cx="3243337" cy="243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05064"/>
            <a:ext cx="3746190" cy="2497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188640"/>
            <a:ext cx="7632848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78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dirty="0" smtClean="0"/>
              <a:t>Кирпичный, деревянный,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dirty="0" smtClean="0"/>
              <a:t>одноэтажный, двухэтажный, четырёхэтажный, шестнадцатиэтажный, одноквартирный, многоквартирный, сельский, городской.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647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7" y="366004"/>
            <a:ext cx="7817227" cy="587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28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5" y="238439"/>
            <a:ext cx="8269107" cy="652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4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" y="0"/>
            <a:ext cx="8896712" cy="667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37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5288" y="188913"/>
            <a:ext cx="83518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Квартира</a:t>
            </a:r>
            <a:r>
              <a:rPr lang="ru-RU" sz="2800" dirty="0">
                <a:solidFill>
                  <a:srgbClr val="FF0000"/>
                </a:solidFill>
              </a:rPr>
              <a:t> </a:t>
            </a:r>
            <a:r>
              <a:rPr lang="ru-RU" sz="2800" dirty="0"/>
              <a:t>—жилое </a:t>
            </a:r>
            <a:r>
              <a:rPr lang="ru-RU" sz="2800" dirty="0" smtClean="0"/>
              <a:t>помещение в доме, имеющее отдельный вход,  состоящее из нескольких комнат и иных помещений.</a:t>
            </a:r>
            <a:endParaRPr lang="ru-RU" sz="2800" dirty="0"/>
          </a:p>
        </p:txBody>
      </p:sp>
      <p:pic>
        <p:nvPicPr>
          <p:cNvPr id="22537" name="Picture 9" descr="2011-01-01_1501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3003" y="1772816"/>
            <a:ext cx="5256584" cy="494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188913"/>
            <a:ext cx="8619256" cy="12958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58" y="2636912"/>
            <a:ext cx="2253950" cy="248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5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Комната</a:t>
            </a:r>
            <a:r>
              <a:rPr lang="ru-RU" dirty="0" smtClean="0"/>
              <a:t>- отдельное помещение в квартире.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29" y="1988840"/>
            <a:ext cx="4536504" cy="3285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35" y="4039849"/>
            <a:ext cx="3264593" cy="2053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35" y="1583467"/>
            <a:ext cx="3264593" cy="2449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47524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769814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304" name="Picture 16" descr="0000106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383" y="358845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4cc1582480ca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650" y="3573016"/>
            <a:ext cx="3672781" cy="2898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971600" y="260648"/>
            <a:ext cx="7488831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 smtClean="0">
                <a:solidFill>
                  <a:srgbClr val="FF0000"/>
                </a:solidFill>
              </a:rPr>
              <a:t>Жилые помещения бывают:</a:t>
            </a:r>
          </a:p>
          <a:p>
            <a:pPr marL="571500" indent="-57150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4400" dirty="0" smtClean="0"/>
              <a:t>Собственные</a:t>
            </a:r>
          </a:p>
          <a:p>
            <a:pPr marL="571500" indent="-571500">
              <a:spcBef>
                <a:spcPct val="50000"/>
              </a:spcBef>
              <a:buFont typeface="Wingdings" pitchFamily="2" charset="2"/>
              <a:buChar char="§"/>
            </a:pPr>
            <a:r>
              <a:rPr lang="ru-RU" sz="4400" dirty="0" smtClean="0"/>
              <a:t>Государственные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83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Продолжи предложение.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Помещение, в котором можно жить, называется … 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 видам жилых помещений относятся …, …, … 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Ж</a:t>
            </a:r>
            <a:r>
              <a:rPr lang="ru-RU" sz="3600" dirty="0" smtClean="0"/>
              <a:t>илое </a:t>
            </a:r>
            <a:r>
              <a:rPr lang="ru-RU" sz="3600" dirty="0"/>
              <a:t>помещение в доме, имеющее отдельный вход,  состоящее из нескольких комнат и иных </a:t>
            </a:r>
            <a:r>
              <a:rPr lang="ru-RU" sz="3600" dirty="0" smtClean="0"/>
              <a:t>помещений, называется … .</a:t>
            </a:r>
            <a:endParaRPr lang="ru-RU" sz="3600" dirty="0"/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Квартира, которую купили, является … 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5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8417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07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Ж  </a:t>
            </a:r>
            <a:r>
              <a:rPr lang="ru-RU" sz="10700" dirty="0" err="1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лище</a:t>
            </a:r>
            <a:r>
              <a:rPr lang="ru-RU" sz="107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-</a:t>
            </a:r>
            <a:r>
              <a:rPr lang="ru-RU" sz="96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ru-RU" sz="96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помещение, в  котором можно жить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143494" y="485146"/>
            <a:ext cx="8435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solidFill>
                  <a:srgbClr val="FF0000"/>
                </a:solidFill>
                <a:ea typeface="+mj-ea"/>
                <a:cs typeface="+mj-cs"/>
              </a:rPr>
              <a:t>и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8839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78142 0.01041 " pathEditMode="fixed" rAng="0" ptsTypes="AA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80" y="50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1" grpId="1"/>
      <p:bldP spid="21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72207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Тема: </a:t>
            </a:r>
            <a:r>
              <a:rPr lang="ru-RU" sz="6700" dirty="0" smtClean="0">
                <a:solidFill>
                  <a:srgbClr val="0070C0"/>
                </a:solidFill>
              </a:rPr>
              <a:t>Виды жилых помещений.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92896"/>
            <a:ext cx="7704856" cy="3744416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Задачи:</a:t>
            </a:r>
            <a:br>
              <a:rPr lang="ru-RU" sz="400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</a:br>
            <a:r>
              <a:rPr lang="ru-RU" sz="400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1. Познакомиться с видами жилых помещений.</a:t>
            </a:r>
            <a:br>
              <a:rPr lang="ru-RU" sz="400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</a:br>
            <a:r>
              <a:rPr lang="ru-RU" sz="400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  <a:t>2. Составить рассказ о своём жилище.</a:t>
            </a:r>
            <a:br>
              <a:rPr lang="ru-RU" sz="4000" dirty="0">
                <a:solidFill>
                  <a:prstClr val="black"/>
                </a:solidFill>
                <a:latin typeface="Arial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4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2"/>
            <a:ext cx="2952328" cy="720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8640"/>
            <a:ext cx="3159058" cy="244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06355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02" y="3789041"/>
            <a:ext cx="3100478" cy="2690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16" y="3806225"/>
            <a:ext cx="3246784" cy="2723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veneva.ru/foto/Tolstogo_2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9" r="20310"/>
          <a:stretch/>
        </p:blipFill>
        <p:spPr bwMode="auto">
          <a:xfrm>
            <a:off x="3275856" y="1884231"/>
            <a:ext cx="2880320" cy="2708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3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4000" dirty="0" smtClean="0">
                <a:solidFill>
                  <a:srgbClr val="FF0000"/>
                </a:solidFill>
                <a:ea typeface="+mn-ea"/>
                <a:cs typeface="+mn-cs"/>
              </a:rPr>
              <a:t>Пещера- </a:t>
            </a:r>
            <a:r>
              <a:rPr lang="ru-RU" sz="4000" dirty="0" smtClean="0">
                <a:solidFill>
                  <a:srgbClr val="002060"/>
                </a:solidFill>
                <a:ea typeface="+mn-ea"/>
                <a:cs typeface="+mn-cs"/>
              </a:rPr>
              <a:t>пустое  пространство, которое образуется в горах.</a:t>
            </a:r>
            <a: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416824" cy="487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8640960" cy="1268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6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Шалаш</a:t>
            </a:r>
            <a:r>
              <a:rPr lang="ru-RU" dirty="0" smtClean="0"/>
              <a:t> – жильё из жердей и веток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143750" cy="470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2" y="188640"/>
            <a:ext cx="7560840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Землянка</a:t>
            </a:r>
            <a:r>
              <a:rPr lang="ru-RU" dirty="0" smtClean="0"/>
              <a:t> – жильё, выкопанное в земле, и навеса из веток.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87537"/>
            <a:ext cx="6624811" cy="4324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7544" y="260648"/>
            <a:ext cx="8403232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Изба</a:t>
            </a:r>
            <a:r>
              <a:rPr lang="ru-RU" dirty="0" smtClean="0"/>
              <a:t> – дом из срубленных деревьев.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2602" r="2011" b="11623"/>
          <a:stretch/>
        </p:blipFill>
        <p:spPr>
          <a:xfrm>
            <a:off x="1187355" y="1965277"/>
            <a:ext cx="6578222" cy="3971499"/>
          </a:xfrm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188640"/>
            <a:ext cx="7128792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344816" cy="5812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2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747</TotalTime>
  <Words>161</Words>
  <Application>Microsoft Office PowerPoint</Application>
  <PresentationFormat>Экран (4:3)</PresentationFormat>
  <Paragraphs>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Семья - это группа близких родственников, проживающих вместе и ведущих совместное хозяйство.</vt:lpstr>
      <vt:lpstr>Ж  лище - </vt:lpstr>
      <vt:lpstr>Тема: Виды жилых помещений. </vt:lpstr>
      <vt:lpstr>Презентация PowerPoint</vt:lpstr>
      <vt:lpstr>Пещера- пустое  пространство, которое образуется в горах. </vt:lpstr>
      <vt:lpstr>Шалаш – жильё из жердей и веток</vt:lpstr>
      <vt:lpstr>Землянка – жильё, выкопанное в земле, и навеса из веток.</vt:lpstr>
      <vt:lpstr>Изба – дом из срубленных деревьев.</vt:lpstr>
      <vt:lpstr>Презентация PowerPoint</vt:lpstr>
      <vt:lpstr>Презентация PowerPoint</vt:lpstr>
      <vt:lpstr>ДОМ – помещение, где живут люди.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Комната- отдельное помещение в квартире.</vt:lpstr>
      <vt:lpstr>Презентация PowerPoint</vt:lpstr>
      <vt:lpstr>Продолжи предложение.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жилья</dc:title>
  <dc:creator>User</dc:creator>
  <cp:lastModifiedBy>Ковырзина ОБ</cp:lastModifiedBy>
  <cp:revision>52</cp:revision>
  <dcterms:created xsi:type="dcterms:W3CDTF">2013-01-05T16:18:41Z</dcterms:created>
  <dcterms:modified xsi:type="dcterms:W3CDTF">2013-01-25T10:05:26Z</dcterms:modified>
</cp:coreProperties>
</file>