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4" r:id="rId4"/>
    <p:sldId id="256" r:id="rId5"/>
    <p:sldId id="257" r:id="rId6"/>
    <p:sldId id="258" r:id="rId7"/>
    <p:sldId id="261" r:id="rId8"/>
    <p:sldId id="260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4"/>
          <p:cNvSpPr>
            <a:spLocks noGrp="1"/>
          </p:cNvSpPr>
          <p:nvPr>
            <p:ph type="title"/>
          </p:nvPr>
        </p:nvSpPr>
        <p:spPr>
          <a:xfrm>
            <a:off x="-107950" y="274638"/>
            <a:ext cx="9128125" cy="1143000"/>
          </a:xfrm>
        </p:spPr>
        <p:txBody>
          <a:bodyPr/>
          <a:lstStyle/>
          <a:p>
            <a:pPr algn="ctr"/>
            <a:r>
              <a:rPr lang="ru-RU" altLang="ru-RU" sz="2400" smtClean="0"/>
              <a:t>ГКОУ ЛО «Сланцевская школа-интернат»</a:t>
            </a:r>
          </a:p>
        </p:txBody>
      </p:sp>
      <p:sp>
        <p:nvSpPr>
          <p:cNvPr id="5123" name="Объект 5"/>
          <p:cNvSpPr>
            <a:spLocks noGrp="1"/>
          </p:cNvSpPr>
          <p:nvPr>
            <p:ph idx="1"/>
          </p:nvPr>
        </p:nvSpPr>
        <p:spPr>
          <a:xfrm>
            <a:off x="900113" y="1600200"/>
            <a:ext cx="6551612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FontTx/>
              <a:buNone/>
            </a:pPr>
            <a:r>
              <a:rPr lang="ru-RU" altLang="ru-RU" dirty="0" smtClean="0"/>
              <a:t>Презентация к уроку биологии на тему:</a:t>
            </a:r>
          </a:p>
          <a:p>
            <a:pPr marL="0" indent="0" algn="ctr">
              <a:buFontTx/>
              <a:buNone/>
            </a:pPr>
            <a:endParaRPr lang="ru-RU" altLang="ru-RU" dirty="0" smtClean="0"/>
          </a:p>
          <a:p>
            <a:pPr marL="0" indent="0" algn="ctr">
              <a:buFontTx/>
              <a:buNone/>
            </a:pPr>
            <a:r>
              <a:rPr lang="ru-RU" altLang="ru-RU" sz="3200" dirty="0" smtClean="0"/>
              <a:t> </a:t>
            </a:r>
            <a:r>
              <a:rPr lang="ru-RU" altLang="ru-RU" sz="3200" dirty="0" smtClean="0"/>
              <a:t>«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Строение семени пшеницы</a:t>
            </a:r>
            <a:r>
              <a:rPr lang="ru-RU" altLang="ru-RU" sz="3200" dirty="0" smtClean="0"/>
              <a:t>»</a:t>
            </a:r>
            <a:endParaRPr lang="ru-RU" altLang="ru-RU" sz="3200" dirty="0" smtClean="0"/>
          </a:p>
          <a:p>
            <a:pPr marL="0" indent="0" algn="ctr">
              <a:buFontTx/>
              <a:buNone/>
            </a:pPr>
            <a:endParaRPr lang="ru-RU" altLang="ru-RU" dirty="0" smtClean="0"/>
          </a:p>
          <a:p>
            <a:pPr marL="0" indent="0" algn="ctr">
              <a:buFontTx/>
              <a:buNone/>
            </a:pPr>
            <a:r>
              <a:rPr lang="ru-RU" altLang="ru-RU" dirty="0"/>
              <a:t>7</a:t>
            </a:r>
            <a:r>
              <a:rPr lang="ru-RU" altLang="ru-RU" dirty="0" smtClean="0"/>
              <a:t> </a:t>
            </a:r>
            <a:r>
              <a:rPr lang="ru-RU" altLang="ru-RU" dirty="0" smtClean="0"/>
              <a:t>класс</a:t>
            </a:r>
          </a:p>
          <a:p>
            <a:pPr marL="0" indent="0" algn="ctr">
              <a:buFontTx/>
              <a:buNone/>
            </a:pPr>
            <a:endParaRPr lang="ru-RU" altLang="ru-RU" dirty="0" smtClean="0"/>
          </a:p>
          <a:p>
            <a:pPr marL="0" indent="0" algn="ctr">
              <a:buFontTx/>
              <a:buNone/>
            </a:pPr>
            <a:endParaRPr lang="ru-RU" altLang="ru-RU" dirty="0" smtClean="0"/>
          </a:p>
          <a:p>
            <a:pPr marL="0" indent="0" algn="ctr">
              <a:buFontTx/>
              <a:buNone/>
            </a:pPr>
            <a:r>
              <a:rPr lang="ru-RU" altLang="ru-RU" dirty="0" smtClean="0"/>
              <a:t>Подготовила: Кондратьева Н.А., </a:t>
            </a:r>
          </a:p>
          <a:p>
            <a:pPr marL="0" indent="0" algn="ctr">
              <a:buFontTx/>
              <a:buNone/>
            </a:pPr>
            <a:r>
              <a:rPr lang="ru-RU" altLang="ru-RU" dirty="0" smtClean="0"/>
              <a:t>учитель географии и биологии</a:t>
            </a:r>
            <a:br>
              <a:rPr lang="ru-RU" altLang="ru-RU" dirty="0" smtClean="0"/>
            </a:br>
            <a:endParaRPr lang="ru-RU" altLang="ru-RU" dirty="0" smtClean="0"/>
          </a:p>
          <a:p>
            <a:pPr marL="0" indent="0" algn="ctr">
              <a:buFontTx/>
              <a:buNone/>
            </a:pPr>
            <a:r>
              <a:rPr lang="ru-RU" altLang="ru-RU" dirty="0" smtClean="0"/>
              <a:t>г. Сланцы, 2017 г.</a:t>
            </a:r>
          </a:p>
          <a:p>
            <a:pPr marL="0" indent="0">
              <a:buFontTx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06261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Строение семени пшеницы.</a:t>
            </a:r>
            <a:endParaRPr lang="ru-RU" sz="6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58306"/>
            <a:ext cx="3600400" cy="3062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Плод пшеницы – зерновка.</a:t>
            </a:r>
            <a:endParaRPr lang="ru-RU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583264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Строение </a:t>
            </a:r>
            <a:r>
              <a:rPr lang="ru-RU" smtClean="0">
                <a:solidFill>
                  <a:schemeClr val="tx2"/>
                </a:solidFill>
              </a:rPr>
              <a:t>зерновки пшеницы.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Лабораторная работа № 4.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к лабораторной работе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Для исследования возьмите зерно пшеницы. Такое семя называют </a:t>
            </a:r>
            <a:r>
              <a:rPr lang="ru-RU" b="1" dirty="0" smtClean="0"/>
              <a:t>зерновкой</a:t>
            </a:r>
            <a:r>
              <a:rPr lang="ru-RU" dirty="0" smtClean="0"/>
              <a:t>. Рассмотрите ее форму и окраску. Есть ли у нее такая же толстая кожура, как у семени фасоли, или имеется лишь тонкая оболочка?</a:t>
            </a:r>
            <a:endParaRPr lang="ru-RU" dirty="0"/>
          </a:p>
        </p:txBody>
      </p:sp>
      <p:pic>
        <p:nvPicPr>
          <p:cNvPr id="1026" name="Picture 2" descr="C:\Users\1\Documents\биология\уроки и презентации 7 класс\Иллюстрации\{D835FA7E-C1C2-4BA3-80CF-1DF7E3CEC570}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9711" y="1600200"/>
            <a:ext cx="271557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к лабораторной работе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2. Изучите внутреннее строение пшеницы, пользуясь рисунком  18  учебника на стр.35. </a:t>
            </a:r>
          </a:p>
          <a:p>
            <a:pPr>
              <a:buNone/>
            </a:pPr>
            <a:r>
              <a:rPr lang="ru-RU" dirty="0" smtClean="0"/>
              <a:t>	Рассмотрите рисунок и найдите  зародыш растения и его органы: зародышевые корешок, стебелек и </a:t>
            </a:r>
            <a:r>
              <a:rPr lang="ru-RU" dirty="0" err="1" smtClean="0"/>
              <a:t>почечку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	Обратите внимание, что большую часть зерновки занимает место, куда откладывается в запас питательные вещества для зародыша пшеницы.</a:t>
            </a:r>
            <a:endParaRPr lang="ru-RU" dirty="0"/>
          </a:p>
        </p:txBody>
      </p:sp>
      <p:pic>
        <p:nvPicPr>
          <p:cNvPr id="2050" name="Picture 2" descr="C:\Users\1\Documents\биология\уроки и презентации 7 класс\Иллюстрации\{219634FD-75CB-4A11-B5CA-83255C2F6EB5}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916832"/>
            <a:ext cx="3456384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к лабораторной работе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3. На границе между зародышем и местом для запаса питательных веществ находится одна маленькая семядоля. Через нее к зародышу поступают питательные вещества.</a:t>
            </a:r>
          </a:p>
          <a:p>
            <a:pPr>
              <a:buNone/>
            </a:pPr>
            <a:r>
              <a:rPr lang="ru-RU" dirty="0" smtClean="0"/>
              <a:t>4. Нарисуйте зерновку пшеницы и подпишите названия ее частей. Правильность подписей проверьте по учебнику (рис. </a:t>
            </a:r>
            <a:r>
              <a:rPr lang="ru-RU" dirty="0" smtClean="0"/>
              <a:t>18</a:t>
            </a:r>
            <a:r>
              <a:rPr lang="ru-RU" dirty="0"/>
              <a:t> </a:t>
            </a:r>
            <a:r>
              <a:rPr lang="ru-RU" dirty="0" smtClean="0"/>
              <a:t>стр. 35).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412776"/>
            <a:ext cx="3744416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к лабораторной работе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Растения, у которых зародыш семени содержит только одну семядолю, называют </a:t>
            </a:r>
            <a:r>
              <a:rPr lang="ru-RU" b="1" dirty="0" smtClean="0"/>
              <a:t>однодольными растениями</a:t>
            </a:r>
            <a:r>
              <a:rPr lang="ru-RU" dirty="0" smtClean="0"/>
              <a:t>. В природе их очень много, например, пшеница, овес, рожь, лук, тюльпан, ландыш</a:t>
            </a:r>
            <a:endParaRPr lang="ru-RU" dirty="0"/>
          </a:p>
        </p:txBody>
      </p:sp>
      <p:pic>
        <p:nvPicPr>
          <p:cNvPr id="5" name="Содержимое 4" descr="{83B52E5C-551B-4C29-84C5-3FA0459D81BC}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104782"/>
            <a:ext cx="4038600" cy="351679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Домашнее задание.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u="sng" dirty="0" smtClean="0"/>
              <a:t>Всем:</a:t>
            </a:r>
            <a:r>
              <a:rPr lang="ru-RU" b="1" dirty="0" smtClean="0"/>
              <a:t> </a:t>
            </a:r>
            <a:r>
              <a:rPr lang="ru-RU" dirty="0" smtClean="0"/>
              <a:t>выучить записи в тетради.</a:t>
            </a:r>
          </a:p>
          <a:p>
            <a:pPr>
              <a:buNone/>
            </a:pPr>
            <a:r>
              <a:rPr lang="ru-RU" dirty="0" smtClean="0"/>
              <a:t>1 гр. – стр. 35-36;</a:t>
            </a:r>
          </a:p>
          <a:p>
            <a:pPr>
              <a:buNone/>
            </a:pPr>
            <a:r>
              <a:rPr lang="ru-RU" dirty="0" smtClean="0"/>
              <a:t>2 гр. – стр. 35 (3-4 </a:t>
            </a:r>
            <a:r>
              <a:rPr lang="ru-RU" dirty="0" err="1" smtClean="0"/>
              <a:t>абз</a:t>
            </a:r>
            <a:r>
              <a:rPr lang="ru-RU" dirty="0" smtClean="0"/>
              <a:t>.) и 36;</a:t>
            </a:r>
          </a:p>
          <a:p>
            <a:pPr>
              <a:buNone/>
            </a:pPr>
            <a:r>
              <a:rPr lang="ru-RU" dirty="0" smtClean="0"/>
              <a:t>3.гр. – с 36 (вывод) </a:t>
            </a:r>
          </a:p>
          <a:p>
            <a:pPr>
              <a:buNone/>
            </a:pPr>
            <a:r>
              <a:rPr lang="ru-RU" dirty="0" smtClean="0"/>
              <a:t>читать и пересказывать.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2E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247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ГКОУ ЛО «Сланцевская школа-интернат»</vt:lpstr>
      <vt:lpstr>Строение семени пшеницы.</vt:lpstr>
      <vt:lpstr>Плод пшеницы – зерновка.</vt:lpstr>
      <vt:lpstr>Строение зерновки пшеницы. </vt:lpstr>
      <vt:lpstr>Задания к лабораторной работе</vt:lpstr>
      <vt:lpstr>Задания к лабораторной работе</vt:lpstr>
      <vt:lpstr>Задания к лабораторной работе</vt:lpstr>
      <vt:lpstr>Задания к лабораторной работе</vt:lpstr>
      <vt:lpstr>Домашнее задание.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семени с одной семядолей </dc:title>
  <cp:lastModifiedBy>Admin</cp:lastModifiedBy>
  <cp:revision>15</cp:revision>
  <dcterms:modified xsi:type="dcterms:W3CDTF">2017-05-25T18:13:21Z</dcterms:modified>
</cp:coreProperties>
</file>