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2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8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5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8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4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1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8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6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7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2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FC88-36BE-496A-A347-D9039AEC4266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18523-E57B-41BE-B07C-99C69C089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930" y="902526"/>
            <a:ext cx="7750626" cy="5812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122" y="-510638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Экскурсия </a:t>
            </a:r>
            <a:r>
              <a:rPr lang="ru-RU" sz="4000" b="1" dirty="0" smtClean="0">
                <a:latin typeface="+mn-lt"/>
              </a:rPr>
              <a:t>в парк </a:t>
            </a:r>
            <a:r>
              <a:rPr lang="ru-RU" sz="4000" b="1" smtClean="0">
                <a:latin typeface="+mn-lt"/>
              </a:rPr>
              <a:t>города Сланцы.</a:t>
            </a:r>
            <a:endParaRPr lang="ru-RU" sz="4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5906" y="5439745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Воспитатель- Баринова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Шахта Имени Кирова г. Сланцы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7184" y="1690688"/>
            <a:ext cx="6199615" cy="46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216" y="1796128"/>
            <a:ext cx="6342558" cy="4756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1626" y="656151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480" y="2017918"/>
            <a:ext cx="5761704" cy="4321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017917"/>
            <a:ext cx="5761703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93" y="589935"/>
            <a:ext cx="4358148" cy="5810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012" y="1209366"/>
            <a:ext cx="6607279" cy="49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721" y="1580994"/>
            <a:ext cx="5792943" cy="4344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8065" y="1580994"/>
            <a:ext cx="5808406" cy="4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4774" y="528049"/>
            <a:ext cx="8126361" cy="60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0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455" y="1272842"/>
            <a:ext cx="45720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6735" y="127284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1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Экскурсия в парк города Сланцы.</vt:lpstr>
      <vt:lpstr>Шахта Имени Кирова г. Сланцы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2022-04-13T18:33:28Z</dcterms:created>
  <dcterms:modified xsi:type="dcterms:W3CDTF">2022-05-27T06:30:22Z</dcterms:modified>
</cp:coreProperties>
</file>