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860D4-CCD9-460E-81B0-9496D1AB7629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600E-FE94-4CCE-B3A8-443944B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600E-FE94-4CCE-B3A8-443944B235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39B6-0E83-4C97-9726-B2508AF540E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4CB0-1701-445E-806D-097BC515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FA3B-D914-4432-B93D-4A12123C5A0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FE53-1174-495F-A3A6-26ADB785B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6592-D4FA-40A4-A2C1-7CF32DC8787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70DA-A249-4A71-9B19-D97D9CBD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214938"/>
            <a:ext cx="8112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F517-23A9-4903-B196-B3B53023523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B283-6806-4965-AF7D-0A3E38DF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00B7-94BA-4CA5-A118-40BBCEFDEDE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3ED0-5FB9-4A86-8859-BCF87E4C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A5BB-284B-45D1-BF74-21CB423CCFE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B6E5-1D90-4A45-B4E1-C2070286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15B4-8E54-4C43-8F71-74785B2F8E8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F018-7E0D-4009-95AD-61D6C5641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4030-DE20-4258-8B8E-D9E54C87B5B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8760-056A-45D6-B621-5ADA5960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36FB-2D3E-4CCA-A3F5-76D0B9DA65C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D434-55DC-45D4-BE28-73346431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2366-1837-4C20-910F-146B88A5EE1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18CE-9416-4ECD-9D10-74589195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220-73CE-411D-A447-94943B2A6CC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C51A-BD08-4CA2-A7B3-FD9852A4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C5554-92A3-4F51-BAAE-17C1A1EA7B7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504F2-7B93-4BD3-A064-B9A8535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Панорама открытых уроков и занятий (2018 -2019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 (5 - 6)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46019/v846019480/1a8dd7/qPbt6IDz4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724128" cy="4293097"/>
          </a:xfrm>
          <a:prstGeom prst="rect">
            <a:avLst/>
          </a:prstGeom>
          <a:noFill/>
        </p:spPr>
      </p:pic>
      <p:pic>
        <p:nvPicPr>
          <p:cNvPr id="5124" name="Picture 4" descr="https://pp.userapi.com/c846324/v846324480/1a828c/n718fypXK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56892"/>
            <a:ext cx="5868144" cy="440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фото панорамы\DSC04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56892"/>
            <a:ext cx="5868144" cy="440110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фото панорамы\DSC04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244075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Admin\Рабочий стол\фото панорамы\DSC04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407707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фото панорамы\DSC04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34934"/>
            <a:ext cx="5364088" cy="402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фото панорамы\DSC0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40085" cy="4005064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фото панорамы\DSC04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2834934"/>
            <a:ext cx="5364088" cy="402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0_DX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90_DXm</Template>
  <TotalTime>66</TotalTime>
  <Words>19</Words>
  <Application>Microsoft Office PowerPoint</Application>
  <PresentationFormat>Экран (4:3)</PresentationFormat>
  <Paragraphs>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90_DXm</vt:lpstr>
      <vt:lpstr>Панорама открытых уроков и занятий (2018 -2019 уч.г.)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Ивановна</cp:lastModifiedBy>
  <cp:revision>7</cp:revision>
  <dcterms:created xsi:type="dcterms:W3CDTF">2013-01-09T16:13:40Z</dcterms:created>
  <dcterms:modified xsi:type="dcterms:W3CDTF">2019-02-26T07:00:32Z</dcterms:modified>
</cp:coreProperties>
</file>