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6" r:id="rId4"/>
    <p:sldId id="258" r:id="rId5"/>
    <p:sldId id="259" r:id="rId6"/>
    <p:sldId id="261" r:id="rId7"/>
    <p:sldId id="262" r:id="rId8"/>
    <p:sldId id="260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1694D-EFF6-438D-8C1C-85B83F2F8B28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A1928-9B87-4D5A-B1BD-85F4358AB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B9E8-6C46-4817-B3A5-DC6189E80044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9CE6D-CA98-494A-9B7B-0642E1C6A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9685-736A-4EFE-9F4B-DADEE0236802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DE9DD-0D0F-43D9-AFE3-EB5C58EEC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A86AC-B76D-4466-A07D-A861C40AE6EC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FFDB4-485A-4291-AC9D-985317FF2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57FFD-5D26-4E94-A4CC-292D530B0638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F8D8-96D1-4F30-A354-EB3EDC60F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D97DB-FED4-4D34-9C6F-24ACDCBE558A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88C26-45E0-45CB-9CB7-E143610B8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86067-8858-4376-9C90-BBD074A45060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CAD61-2C06-4C75-AA5A-5E53D7D76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B6036-C282-42BD-9B1B-D861CA65E72B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0FC31-37CD-4651-9B69-7B153E7DD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51FA-15E0-4523-9B80-4659109EA05F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0C509-E2CE-4269-9D9B-D09E1B0F9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17BC0-CA20-4C4F-8031-29EB1A083BF5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800F0-2B00-4186-AE4C-3BA1AEBD9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3392-EA1C-4C8E-8695-C2335689C001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5CB7F-47D7-4696-8E42-6733CC2CE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0FBACC-0B1D-4149-92FB-8D9AB446C779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D7F85E-5474-4488-80B9-D918F84BE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0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vk.com/doc39059776_374146521?hash=82f5539d97571cf401&amp;dl=b5de84b87d085121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package" Target="../embeddings/______Microsoft_Office_PowerPoint4.sldx"/><Relationship Id="rId7" Type="http://schemas.openxmlformats.org/officeDocument/2006/relationships/hyperlink" Target="http://vk.com/feed?section=search&amp;q=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5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6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package" Target="../embeddings/______Microsoft_Office_PowerPoint7.sldx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8.sldx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9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0" y="0"/>
          <a:ext cx="9124950" cy="6858000"/>
        </p:xfrm>
        <a:graphic>
          <a:graphicData uri="http://schemas.openxmlformats.org/presentationml/2006/ole">
            <p:oleObj spid="_x0000_s14337" name="Слайд" r:id="rId3" imgW="4570378" imgH="3427533" progId="PowerPoint.Slide.12">
              <p:embed/>
            </p:oleObj>
          </a:graphicData>
        </a:graphic>
      </p:graphicFrame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116013" y="1666875"/>
            <a:ext cx="33115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371600" algn="l"/>
              </a:tabLst>
            </a:pPr>
            <a:r>
              <a:rPr lang="ru-RU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помочь «особому ребенку»</a:t>
            </a:r>
            <a:endParaRPr lang="ru-RU" sz="48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5842" name="Object 1"/>
          <p:cNvGraphicFramePr>
            <a:graphicFrameLocks noChangeAspect="1"/>
          </p:cNvGraphicFramePr>
          <p:nvPr/>
        </p:nvGraphicFramePr>
        <p:xfrm>
          <a:off x="19050" y="0"/>
          <a:ext cx="9124950" cy="6858000"/>
        </p:xfrm>
        <a:graphic>
          <a:graphicData uri="http://schemas.openxmlformats.org/presentationml/2006/ole">
            <p:oleObj spid="_x0000_s35842" name="Слайд" r:id="rId3" imgW="4570378" imgH="3427533" progId="PowerPoint.Slide.12">
              <p:embed/>
            </p:oleObj>
          </a:graphicData>
        </a:graphic>
      </p:graphicFrame>
      <p:pic>
        <p:nvPicPr>
          <p:cNvPr id="35845" name="Picture 4" descr="http://cs625629.vk.me/v625629776/221e6/eFPF2Dansp4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2" y="2113801"/>
            <a:ext cx="2597145" cy="39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5" descr="http://cs625629.vk.me/v625629776/221dc/IDwB01s0dv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528132"/>
            <a:ext cx="2714644" cy="408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7890" name="Object 1"/>
          <p:cNvGraphicFramePr>
            <a:graphicFrameLocks noChangeAspect="1"/>
          </p:cNvGraphicFramePr>
          <p:nvPr/>
        </p:nvGraphicFramePr>
        <p:xfrm>
          <a:off x="0" y="0"/>
          <a:ext cx="9124950" cy="6858000"/>
        </p:xfrm>
        <a:graphic>
          <a:graphicData uri="http://schemas.openxmlformats.org/presentationml/2006/ole">
            <p:oleObj spid="_x0000_s37890" name="Слайд" r:id="rId3" imgW="4570378" imgH="3427533" progId="PowerPoint.Slide.12">
              <p:embed/>
            </p:oleObj>
          </a:graphicData>
        </a:graphic>
      </p:graphicFrame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0" y="-69850"/>
            <a:ext cx="2500313" cy="139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17457" rIns="0" bIns="0" anchor="ctr">
            <a:spAutoFit/>
          </a:bodyPr>
          <a:lstStyle/>
          <a:p>
            <a:endParaRPr lang="ru-RU" sz="800">
              <a:solidFill>
                <a:srgbClr val="2B587A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894" name="Прямоугольник 6"/>
          <p:cNvSpPr>
            <a:spLocks noChangeArrowheads="1"/>
          </p:cNvSpPr>
          <p:nvPr/>
        </p:nvSpPr>
        <p:spPr bwMode="auto">
          <a:xfrm>
            <a:off x="2771775" y="76517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Развиваем зрительное восприятие, произвольное внимание, память.</a:t>
            </a:r>
          </a:p>
        </p:txBody>
      </p:sp>
      <p:pic>
        <p:nvPicPr>
          <p:cNvPr id="37895" name="Picture 4" descr="http://cs625629.vk.me/v625629504/235e9/AzVibwW3q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2205038"/>
            <a:ext cx="2747962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6" descr="http://cs625629.vk.me/v625629504/235f2/ao6w82A2lP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844675"/>
            <a:ext cx="2920999" cy="21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8" descr="http://cs625629.vk.me/v625629504/2360d/qDAzI2S1ed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4437063"/>
            <a:ext cx="262255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6866" name="Object 1"/>
          <p:cNvGraphicFramePr>
            <a:graphicFrameLocks noChangeAspect="1"/>
          </p:cNvGraphicFramePr>
          <p:nvPr/>
        </p:nvGraphicFramePr>
        <p:xfrm>
          <a:off x="0" y="0"/>
          <a:ext cx="9124950" cy="6858000"/>
        </p:xfrm>
        <a:graphic>
          <a:graphicData uri="http://schemas.openxmlformats.org/presentationml/2006/ole">
            <p:oleObj spid="_x0000_s36866" name="Слайд" r:id="rId3" imgW="4570378" imgH="3427533" progId="PowerPoint.Slide.12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87675" y="1052513"/>
            <a:ext cx="4572000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Успехов Вам в воспитании детей!</a:t>
            </a:r>
          </a:p>
        </p:txBody>
      </p:sp>
      <p:pic>
        <p:nvPicPr>
          <p:cNvPr id="36870" name="Picture 6" descr="ROSES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2708275"/>
            <a:ext cx="4103687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8914" name="Object 1"/>
          <p:cNvGraphicFramePr>
            <a:graphicFrameLocks noChangeAspect="1"/>
          </p:cNvGraphicFramePr>
          <p:nvPr/>
        </p:nvGraphicFramePr>
        <p:xfrm>
          <a:off x="0" y="0"/>
          <a:ext cx="9124950" cy="6858000"/>
        </p:xfrm>
        <a:graphic>
          <a:graphicData uri="http://schemas.openxmlformats.org/presentationml/2006/ole">
            <p:oleObj spid="_x0000_s38914" name="Слайд" r:id="rId3" imgW="4570378" imgH="3427533" progId="PowerPoint.Slide.12">
              <p:embed/>
            </p:oleObj>
          </a:graphicData>
        </a:graphic>
      </p:graphicFrame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1979613" y="533400"/>
            <a:ext cx="6480175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Начиная работу с ребенком, имеющим отклонения в развитии, родителям следует помнить следующие правила: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Занятия необходимо начинать как можно раньше. Чем меньше ребенок, тем выше эффективность и результативность работы.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Занятия будут успешны, если будут интересны для ребенка.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Ребенок должен чувствовать себя комфортно и спокойно.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4.Чаще хвалить ребенка в случае успеха. Не ругать в случае неудачи.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5.Требования к ребенку должны быть систематическими и одинаковыми всех членов семьи.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б. Обучение ребенка должно иметь практическую направленность.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Слово обязательно сочетайте с действием.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9124950" cy="6858000"/>
        </p:xfrm>
        <a:graphic>
          <a:graphicData uri="http://schemas.openxmlformats.org/presentationml/2006/ole">
            <p:oleObj spid="_x0000_s1025" name="Слайд" r:id="rId3" imgW="4570378" imgH="3427533" progId="PowerPoint.Slide.12">
              <p:embed/>
            </p:oleObj>
          </a:graphicData>
        </a:graphic>
      </p:graphicFrame>
      <p:pic>
        <p:nvPicPr>
          <p:cNvPr id="1027" name="Picture 3" descr="http://cs625630.vk.me/v625630504/2136d/0giBSPC9ln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205038"/>
            <a:ext cx="269875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5" descr="http://cs625630.vk.me/v625630504/21374/zZ3GZbjj2J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1989138"/>
            <a:ext cx="2376487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3" descr="http://cs625629.vk.me/v625629056/2296a/V4_M0Ml7Fq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3213100"/>
            <a:ext cx="2408238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Прямоугольник 6"/>
          <p:cNvSpPr>
            <a:spLocks noChangeArrowheads="1"/>
          </p:cNvSpPr>
          <p:nvPr/>
        </p:nvSpPr>
        <p:spPr bwMode="auto">
          <a:xfrm>
            <a:off x="2700338" y="692150"/>
            <a:ext cx="49672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Задания, способствующие развитию мышления, речи, внимания, мелкой моторики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7650" name="Object 1"/>
          <p:cNvGraphicFramePr>
            <a:graphicFrameLocks noChangeAspect="1"/>
          </p:cNvGraphicFramePr>
          <p:nvPr/>
        </p:nvGraphicFramePr>
        <p:xfrm>
          <a:off x="0" y="0"/>
          <a:ext cx="9124950" cy="6858000"/>
        </p:xfrm>
        <a:graphic>
          <a:graphicData uri="http://schemas.openxmlformats.org/presentationml/2006/ole">
            <p:oleObj spid="_x0000_s27650" name="Слайд" r:id="rId3" imgW="4570378" imgH="3427533" progId="PowerPoint.Slide.12">
              <p:embed/>
            </p:oleObj>
          </a:graphicData>
        </a:graphic>
      </p:graphicFrame>
      <p:pic>
        <p:nvPicPr>
          <p:cNvPr id="27652" name="Picture 4" descr="http://cs540104.vk.me/c540101/v540101679/3f173/k2RyrdMShg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4437063"/>
            <a:ext cx="23114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http://cs540104.vk.me/c540101/v540101679/3f17a/A9XcnJX2lC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4292600"/>
            <a:ext cx="226377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 descr="http://cs540104.vk.me/c540101/v540101679/3f17f/5BZHCptxKI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8175" y="1484313"/>
            <a:ext cx="3095625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Прямоугольник 6"/>
          <p:cNvSpPr>
            <a:spLocks noChangeArrowheads="1"/>
          </p:cNvSpPr>
          <p:nvPr/>
        </p:nvSpPr>
        <p:spPr bwMode="auto">
          <a:xfrm>
            <a:off x="2627313" y="7651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НАЙДИ ЛИШНЕЕ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развивающие_занятия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6" name="Picture 11" descr="http://cs540104.vk.me/c540101/v540101679/3f18d/QjKwC6T9uZk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5600" y="1844675"/>
            <a:ext cx="26098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8674" name="Object 1"/>
          <p:cNvGraphicFramePr>
            <a:graphicFrameLocks noChangeAspect="1"/>
          </p:cNvGraphicFramePr>
          <p:nvPr/>
        </p:nvGraphicFramePr>
        <p:xfrm>
          <a:off x="250825" y="260350"/>
          <a:ext cx="9124950" cy="6858000"/>
        </p:xfrm>
        <a:graphic>
          <a:graphicData uri="http://schemas.openxmlformats.org/presentationml/2006/ole">
            <p:oleObj spid="_x0000_s28674" name="Слайд" r:id="rId3" imgW="4570378" imgH="3427533" progId="PowerPoint.Slide.12">
              <p:embed/>
            </p:oleObj>
          </a:graphicData>
        </a:graphic>
      </p:graphicFrame>
      <p:pic>
        <p:nvPicPr>
          <p:cNvPr id="28676" name="Picture 7" descr="http://cs618920.vk.me/v618920504/1b9ee/ojUBvKpCJ_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765175"/>
            <a:ext cx="3181347" cy="427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http://cs618920.vk.me/v618920504/1b9f6/qqW8qjBA6Q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9" y="2213808"/>
            <a:ext cx="3286148" cy="430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2770" name="Object 1"/>
          <p:cNvGraphicFramePr>
            <a:graphicFrameLocks noChangeAspect="1"/>
          </p:cNvGraphicFramePr>
          <p:nvPr/>
        </p:nvGraphicFramePr>
        <p:xfrm>
          <a:off x="0" y="0"/>
          <a:ext cx="9124950" cy="6858000"/>
        </p:xfrm>
        <a:graphic>
          <a:graphicData uri="http://schemas.openxmlformats.org/presentationml/2006/ole">
            <p:oleObj spid="_x0000_s32770" name="Слайд" r:id="rId3" imgW="4570378" imgH="3427533" progId="PowerPoint.Slide.12">
              <p:embed/>
            </p:oleObj>
          </a:graphicData>
        </a:graphic>
      </p:graphicFrame>
      <p:pic>
        <p:nvPicPr>
          <p:cNvPr id="32772" name="Picture 4" descr="http://cs618920.vk.me/v618920504/1ba60/AWbK1saLee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5" y="3643314"/>
            <a:ext cx="2764405" cy="183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http://cs618920.vk.me/v618920504/1ba60/AWbK1saLee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67" y="1714488"/>
            <a:ext cx="2318008" cy="15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8" descr="http://cs618920.vk.me/v618920504/1ba8d/8qf5gJWTdD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714752"/>
            <a:ext cx="2589897" cy="172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0" descr="http://cs618920.vk.me/v618920504/1ba7f/7e1MVrs7hd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1785926"/>
            <a:ext cx="2256242" cy="150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Прямоугольник 7"/>
          <p:cNvSpPr>
            <a:spLocks noChangeArrowheads="1"/>
          </p:cNvSpPr>
          <p:nvPr/>
        </p:nvSpPr>
        <p:spPr bwMode="auto">
          <a:xfrm>
            <a:off x="3635375" y="908050"/>
            <a:ext cx="3401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"ЧТО ЛИШНЕЕ?"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3794" name="Object 1"/>
          <p:cNvGraphicFramePr>
            <a:graphicFrameLocks noChangeAspect="1"/>
          </p:cNvGraphicFramePr>
          <p:nvPr/>
        </p:nvGraphicFramePr>
        <p:xfrm>
          <a:off x="0" y="0"/>
          <a:ext cx="9124950" cy="6858000"/>
        </p:xfrm>
        <a:graphic>
          <a:graphicData uri="http://schemas.openxmlformats.org/presentationml/2006/ole">
            <p:oleObj spid="_x0000_s33794" name="Слайд" r:id="rId3" imgW="4570378" imgH="3427533" progId="PowerPoint.Slide.12">
              <p:embed/>
            </p:oleObj>
          </a:graphicData>
        </a:graphic>
      </p:graphicFrame>
      <p:pic>
        <p:nvPicPr>
          <p:cNvPr id="33796" name="Picture 4" descr="http://cs625828.vk.me/v625828504/1fdb6/7ZxDv2Ra95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1557338"/>
            <a:ext cx="1905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http://cs625828.vk.me/v625828504/1fdc0/H2kIlSSD37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2276475"/>
            <a:ext cx="2565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8" descr="http://cs625828.vk.me/v625828504/1fdf5/ehzSL1WKTS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-304800"/>
            <a:ext cx="7143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0" descr="http://cs625828.vk.me/v625828504/1fdf7/RDKMfdfMdl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8175" y="3933825"/>
            <a:ext cx="2581275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Прямоугольник 7"/>
          <p:cNvSpPr>
            <a:spLocks noChangeArrowheads="1"/>
          </p:cNvSpPr>
          <p:nvPr/>
        </p:nvSpPr>
        <p:spPr bwMode="auto">
          <a:xfrm>
            <a:off x="2857488" y="714356"/>
            <a:ext cx="52562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ДИДАКТИЧЕСКАЯ ИГРА "НАЗОВИ ОДНИМ СЛОВОМ"</a:t>
            </a:r>
          </a:p>
        </p:txBody>
      </p:sp>
      <p:pic>
        <p:nvPicPr>
          <p:cNvPr id="33801" name="Picture 12" descr="http://cs625828.vk.me/v625828504/1fe6a/aeTDtsihKh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620713"/>
            <a:ext cx="2382837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1746" name="Object 1"/>
          <p:cNvGraphicFramePr>
            <a:graphicFrameLocks noChangeAspect="1"/>
          </p:cNvGraphicFramePr>
          <p:nvPr/>
        </p:nvGraphicFramePr>
        <p:xfrm>
          <a:off x="0" y="0"/>
          <a:ext cx="9124950" cy="6858000"/>
        </p:xfrm>
        <a:graphic>
          <a:graphicData uri="http://schemas.openxmlformats.org/presentationml/2006/ole">
            <p:oleObj spid="_x0000_s31746" name="Слайд" r:id="rId3" imgW="4570378" imgH="3427533" progId="PowerPoint.Slide.12">
              <p:embed/>
            </p:oleObj>
          </a:graphicData>
        </a:graphic>
      </p:graphicFrame>
      <p:pic>
        <p:nvPicPr>
          <p:cNvPr id="31748" name="Picture 4" descr="http://cs625828.vk.me/v625828504/1f532/FPKthcGZuF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2060575"/>
            <a:ext cx="2949575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http://cs625828.vk.me/v625828504/1f524/pEFnJgs_YS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476250"/>
            <a:ext cx="1785938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8" descr="http://cs625629.vk.me/v625629504/2382c/nvHnlfYVb0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2970213"/>
            <a:ext cx="2016125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0" descr="http://cs625629.vk.me/v625629504/23178/m73KWaab6K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2225" y="1125538"/>
            <a:ext cx="1905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4818" name="Object 1"/>
          <p:cNvGraphicFramePr>
            <a:graphicFrameLocks noChangeAspect="1"/>
          </p:cNvGraphicFramePr>
          <p:nvPr/>
        </p:nvGraphicFramePr>
        <p:xfrm>
          <a:off x="0" y="0"/>
          <a:ext cx="9124950" cy="6858000"/>
        </p:xfrm>
        <a:graphic>
          <a:graphicData uri="http://schemas.openxmlformats.org/presentationml/2006/ole">
            <p:oleObj spid="_x0000_s34818" name="Слайд" r:id="rId3" imgW="4570378" imgH="3427533" progId="PowerPoint.Slide.12">
              <p:embed/>
            </p:oleObj>
          </a:graphicData>
        </a:graphic>
      </p:graphicFrame>
      <p:pic>
        <p:nvPicPr>
          <p:cNvPr id="34820" name="Picture 4" descr="http://cs625825.vk.me/v625825056/1e8d8/eTyT5yyP1r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5" y="2643182"/>
            <a:ext cx="2291737" cy="307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 descr="http://cs625825.vk.me/v625825056/1e8e0/uj7tJQ9QGO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785926"/>
            <a:ext cx="2257988" cy="304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Прямоугольник 5"/>
          <p:cNvSpPr>
            <a:spLocks noChangeArrowheads="1"/>
          </p:cNvSpPr>
          <p:nvPr/>
        </p:nvSpPr>
        <p:spPr bwMode="auto">
          <a:xfrm>
            <a:off x="2771775" y="692150"/>
            <a:ext cx="4856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Развитие логического мышления.</a:t>
            </a:r>
          </a:p>
        </p:txBody>
      </p:sp>
      <p:pic>
        <p:nvPicPr>
          <p:cNvPr id="34823" name="Picture 8" descr="http://cs625629.vk.me/v625629504/23407/voECBlHFvo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1142984"/>
            <a:ext cx="2362837" cy="292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чёлка -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пчёлка - 1</Template>
  <TotalTime>20</TotalTime>
  <Words>149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шаблон пчёлка - 1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Коррекционная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Марина</cp:lastModifiedBy>
  <cp:revision>5</cp:revision>
  <dcterms:created xsi:type="dcterms:W3CDTF">2015-03-19T11:30:30Z</dcterms:created>
  <dcterms:modified xsi:type="dcterms:W3CDTF">2017-01-27T09:49:03Z</dcterms:modified>
</cp:coreProperties>
</file>