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ds04.infourok.ru/uploads/ex/0ac8/00036627-c962331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10" name="Picture 6" descr="https://thumbs.gfycat.com/VapidAssuredDrever-size_restric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315416"/>
            <a:ext cx="3024336" cy="3024336"/>
          </a:xfrm>
          <a:prstGeom prst="rect">
            <a:avLst/>
          </a:prstGeom>
          <a:noFill/>
        </p:spPr>
      </p:pic>
      <p:pic>
        <p:nvPicPr>
          <p:cNvPr id="21514" name="Picture 10" descr="http://www.picturesanimations.com/p/pencil/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797152"/>
            <a:ext cx="685800" cy="8953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5085184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Волкова И.В.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et.pxhere.com/photo/writing-line-red-letter-blue-craft-paper-write-font-lines-background-school-shape-daily-plot-leaf-notebook-leaf-binder-1204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317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0"/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октября.</a:t>
            </a:r>
          </a:p>
          <a:p>
            <a:pPr marL="342900" indent="-342900"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Классная  работа.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204864"/>
            <a:ext cx="59046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Упр. 1.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atic.dochkisinochki.ru/upload/img_loader/31/48/43/GL00035448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688747" cy="2880320"/>
          </a:xfrm>
          <a:prstGeom prst="rect">
            <a:avLst/>
          </a:prstGeom>
          <a:noFill/>
        </p:spPr>
      </p:pic>
      <p:pic>
        <p:nvPicPr>
          <p:cNvPr id="14342" name="Picture 6" descr="http://purmix.ru/images/uroki/karand/givotnie/kak-narisovat-dvuh-ezhikov-na-luzhajke-karandashom-pojetap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5040304" cy="3573016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get-pdb/51720/4ecbe87b-77b5-482b-bcdc-cad9dc0291e7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855546" cy="2448272"/>
          </a:xfrm>
          <a:prstGeom prst="rect">
            <a:avLst/>
          </a:prstGeom>
          <a:noFill/>
        </p:spPr>
      </p:pic>
      <p:pic>
        <p:nvPicPr>
          <p:cNvPr id="14346" name="Picture 10" descr="https://trogay.ru/userimages/0009028tyznaeshchtonovjgodbyvaettolkozimojkogdanaulitsemn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645024"/>
            <a:ext cx="2300201" cy="292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За-яц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зай-чо-нок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за-я-чий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Е-жи-ха</a:t>
            </a: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  </a:t>
            </a:r>
            <a:r>
              <a:rPr lang="ru-RU" sz="4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е-жа-та</a:t>
            </a: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  </a:t>
            </a:r>
            <a:r>
              <a:rPr lang="ru-RU" sz="4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е-жи</a:t>
            </a: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Юб-ка</a:t>
            </a: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   </a:t>
            </a:r>
            <a:r>
              <a:rPr lang="ru-RU" sz="4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ю-боч-ка</a:t>
            </a: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Ё-лоч-ны-е</a:t>
            </a:r>
            <a:r>
              <a:rPr lang="ru-RU" sz="4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,   </a:t>
            </a:r>
            <a:r>
              <a:rPr lang="ru-RU" sz="48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ёл-ка</a:t>
            </a:r>
            <a:r>
              <a:rPr lang="ru-RU" sz="4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,  </a:t>
            </a:r>
            <a:r>
              <a:rPr lang="ru-RU" sz="48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ё-лоч-ка</a:t>
            </a:r>
            <a:r>
              <a:rPr lang="ru-RU" sz="4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48" y="112474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112474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242088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95936" y="242088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88224" y="242088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393305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8024" y="393305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15616" y="537321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27984" y="544522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544522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ГЛАСНЫЕ 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Е,Ё,Ю,Я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НАЧАЛЕ  СЛОВА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ИЛИ  СЛОГА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Вставь  пропущенные  гласные:</a:t>
            </a:r>
            <a:br>
              <a:rPr lang="ru-RU" dirty="0" smtClean="0"/>
            </a:br>
            <a:r>
              <a:rPr lang="ru-RU" sz="6000" dirty="0" smtClean="0"/>
              <a:t>-   </a:t>
            </a:r>
            <a:r>
              <a:rPr lang="ru-RU" sz="6000" dirty="0" err="1" smtClean="0"/>
              <a:t>ла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по  -  с</a:t>
            </a:r>
            <a:br>
              <a:rPr lang="ru-RU" sz="6000" dirty="0" smtClean="0"/>
            </a:br>
            <a:r>
              <a:rPr lang="ru-RU" sz="6000" dirty="0" smtClean="0"/>
              <a:t>по   -  </a:t>
            </a:r>
            <a:r>
              <a:rPr lang="ru-RU" sz="6000" dirty="0" err="1" smtClean="0"/>
              <a:t>зд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-   корь</a:t>
            </a:r>
            <a:br>
              <a:rPr lang="ru-RU" sz="6000" dirty="0" smtClean="0"/>
            </a:br>
            <a:r>
              <a:rPr lang="ru-RU" sz="6000" dirty="0" err="1" smtClean="0"/>
              <a:t>зме</a:t>
            </a:r>
            <a:r>
              <a:rPr lang="ru-RU" sz="6000" dirty="0" smtClean="0"/>
              <a:t>  -</a:t>
            </a:r>
            <a:br>
              <a:rPr lang="ru-RU" sz="6000" dirty="0" smtClean="0"/>
            </a:br>
            <a:r>
              <a:rPr lang="ru-RU" sz="6000" dirty="0" smtClean="0"/>
              <a:t>-  </a:t>
            </a:r>
            <a:r>
              <a:rPr lang="ru-RU" sz="6000" dirty="0" err="1" smtClean="0"/>
              <a:t>диница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980728"/>
            <a:ext cx="864096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Ю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44824"/>
            <a:ext cx="720080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708920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356992"/>
            <a:ext cx="720080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221088"/>
            <a:ext cx="720080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157192"/>
            <a:ext cx="792088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static.dochkisinochki.ru/upload/_catalog/7d/c9/73/00100001378gFS017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1546540" cy="1656731"/>
          </a:xfrm>
          <a:prstGeom prst="rect">
            <a:avLst/>
          </a:prstGeom>
          <a:noFill/>
        </p:spPr>
      </p:pic>
      <p:pic>
        <p:nvPicPr>
          <p:cNvPr id="15363" name="Picture 3" descr="C:\Users\reGina\Desktop\journey-cartoon-clipart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37112"/>
            <a:ext cx="1981200" cy="1981200"/>
          </a:xfrm>
          <a:prstGeom prst="rect">
            <a:avLst/>
          </a:prstGeom>
          <a:noFill/>
        </p:spPr>
      </p:pic>
      <p:pic>
        <p:nvPicPr>
          <p:cNvPr id="15365" name="Picture 5" descr="https://png.pngtree.com/element_origin_min_pic/16/08/31/1957c6c4329e2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24744"/>
            <a:ext cx="1104882" cy="1910036"/>
          </a:xfrm>
          <a:prstGeom prst="rect">
            <a:avLst/>
          </a:prstGeom>
          <a:noFill/>
        </p:spPr>
      </p:pic>
      <p:pic>
        <p:nvPicPr>
          <p:cNvPr id="15367" name="Picture 7" descr="C:\Users\reGina\Desktop\depositphotos_11506216-stock-illustration-sn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2808312" cy="1213367"/>
          </a:xfrm>
          <a:prstGeom prst="rect">
            <a:avLst/>
          </a:prstGeom>
          <a:noFill/>
        </p:spPr>
      </p:pic>
      <p:pic>
        <p:nvPicPr>
          <p:cNvPr id="15368" name="Picture 8" descr="C:\Users\reGina\Desktop\art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780928"/>
            <a:ext cx="1505744" cy="1505744"/>
          </a:xfrm>
          <a:prstGeom prst="rect">
            <a:avLst/>
          </a:prstGeom>
          <a:noFill/>
        </p:spPr>
      </p:pic>
      <p:pic>
        <p:nvPicPr>
          <p:cNvPr id="15369" name="Picture 9" descr="C:\Users\reGina\Desktop\manolo-blahnik-remenb-s-pryazhkoj-s-kristallami_12407362_11636527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97152"/>
            <a:ext cx="2159725" cy="133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Словарное  слово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КО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744924">
            <a:off x="3478215" y="1485677"/>
            <a:ext cx="153094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drawreactor.ru/wp-content/uploads/2017/04/how-to-draw-apple-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98355"/>
            <a:ext cx="3263295" cy="325964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91880" y="3717032"/>
            <a:ext cx="5493296" cy="234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ЯБ-Л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  растёт  на ябл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не.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printonic.ru/uploads/images/2016/04/04/img_5702bb84aa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10590"/>
            <a:ext cx="5112568" cy="507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f39/0005a100-b3f3492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88965" cy="651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За-яц,  зай-чо-нок,  за-я-чий. </vt:lpstr>
      <vt:lpstr>ГЛАСНЫЕ   Е,Ё,Ю,Я   В НАЧАЛЕ  СЛОВА   ИЛИ  СЛОГА</vt:lpstr>
      <vt:lpstr>Вставь  пропущенные  гласные: -   ла по  -  с по   -  зд -   корь зме  - -  диница </vt:lpstr>
      <vt:lpstr>Словарное  слово  ЯБЛОКО  </vt:lpstr>
      <vt:lpstr>Яблоко  растёт  на яблоне.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6</cp:revision>
  <dcterms:created xsi:type="dcterms:W3CDTF">2018-10-09T16:29:15Z</dcterms:created>
  <dcterms:modified xsi:type="dcterms:W3CDTF">2018-10-09T17:24:44Z</dcterms:modified>
</cp:coreProperties>
</file>