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67" r:id="rId2"/>
    <p:sldId id="266" r:id="rId3"/>
    <p:sldId id="260" r:id="rId4"/>
    <p:sldId id="269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omic Sans MS" pitchFamily="66" charset="0"/>
      <p:regular r:id="rId24"/>
      <p:bold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8A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80" d="100"/>
          <a:sy n="80" d="100"/>
        </p:scale>
        <p:origin x="-880" y="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9386F-9782-42BD-B049-098D8B2FB0E0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BB81-EF9D-4BA2-906F-B43DFD090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0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BB81-EF9D-4BA2-906F-B43DFD09037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8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573784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886200"/>
            <a:ext cx="571504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24.09.2020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52365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215238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tx2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24.09.2020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52365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600200"/>
            <a:ext cx="3567138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67138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24.09.2020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24.09.2020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24.09.2020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5100" y="980728"/>
            <a:ext cx="7143800" cy="1152128"/>
          </a:xfrm>
        </p:spPr>
        <p:txBody>
          <a:bodyPr anchor="ctr"/>
          <a:lstStyle/>
          <a:p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66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М</a:t>
            </a: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66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р</a:t>
            </a: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 в</a:t>
            </a: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кр</a:t>
            </a: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у</a:t>
            </a: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г м</a:t>
            </a: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е</a:t>
            </a: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н</a:t>
            </a: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я</a:t>
            </a:r>
            <a:endParaRPr lang="ru-RU" sz="4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6156175" y="3789040"/>
            <a:ext cx="2448271" cy="1124973"/>
          </a:xfrm>
        </p:spPr>
        <p:txBody>
          <a:bodyPr anchor="ctr"/>
          <a:lstStyle/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990099"/>
                </a:solidFill>
                <a:latin typeface="Comic Sans MS"/>
              </a:rPr>
              <a:t>Воспитатель</a:t>
            </a:r>
            <a:r>
              <a:rPr lang="ru-RU" sz="1600" dirty="0">
                <a:solidFill>
                  <a:srgbClr val="990099"/>
                </a:solidFill>
                <a:latin typeface="Comic Sans MS"/>
              </a:rPr>
              <a:t>: </a:t>
            </a:r>
            <a:r>
              <a:rPr lang="ru-RU" sz="1400" dirty="0" err="1">
                <a:solidFill>
                  <a:srgbClr val="990099"/>
                </a:solidFill>
                <a:latin typeface="Comic Sans MS"/>
              </a:rPr>
              <a:t>Кацер</a:t>
            </a:r>
            <a:r>
              <a:rPr lang="ru-RU" sz="1400" dirty="0">
                <a:solidFill>
                  <a:srgbClr val="990099"/>
                </a:solidFill>
                <a:latin typeface="Comic Sans MS"/>
              </a:rPr>
              <a:t> О.А.</a:t>
            </a:r>
          </a:p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990099"/>
                </a:solidFill>
                <a:latin typeface="Comic Sans MS"/>
              </a:rPr>
              <a:t>Участники- обучающиеся 3б класса</a:t>
            </a:r>
          </a:p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990099"/>
                </a:solidFill>
                <a:latin typeface="Comic Sans MS"/>
              </a:rPr>
              <a:t>Возраст 11 – 12 лет.</a:t>
            </a:r>
          </a:p>
          <a:p>
            <a:pPr>
              <a:spcBef>
                <a:spcPct val="0"/>
              </a:spcBef>
              <a:defRPr/>
            </a:pPr>
            <a:endParaRPr lang="ru-RU" sz="1600" dirty="0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892" y="404664"/>
            <a:ext cx="4864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ГКОУ ЛО «Сланцевская школа- интернат»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883284" y="2060848"/>
            <a:ext cx="39726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990099"/>
                </a:solidFill>
                <a:latin typeface="Arial"/>
              </a:rPr>
              <a:t>Направленность: Развитие и </a:t>
            </a:r>
            <a:r>
              <a:rPr lang="ru-RU" sz="1400" dirty="0" smtClean="0">
                <a:solidFill>
                  <a:srgbClr val="990099"/>
                </a:solidFill>
                <a:latin typeface="Arial"/>
              </a:rPr>
              <a:t>формирование</a:t>
            </a:r>
          </a:p>
          <a:p>
            <a:pPr algn="ctr"/>
            <a:r>
              <a:rPr lang="ru-RU" sz="1400" dirty="0" smtClean="0">
                <a:solidFill>
                  <a:srgbClr val="990099"/>
                </a:solidFill>
                <a:latin typeface="Arial"/>
              </a:rPr>
              <a:t> </a:t>
            </a:r>
            <a:r>
              <a:rPr lang="ru-RU" sz="1400" dirty="0">
                <a:solidFill>
                  <a:srgbClr val="990099"/>
                </a:solidFill>
                <a:latin typeface="Arial"/>
              </a:rPr>
              <a:t>основ </a:t>
            </a:r>
            <a:r>
              <a:rPr lang="ru-RU" sz="1400" dirty="0" smtClean="0">
                <a:solidFill>
                  <a:srgbClr val="990099"/>
                </a:solidFill>
                <a:latin typeface="Arial"/>
              </a:rPr>
              <a:t>культурного</a:t>
            </a:r>
          </a:p>
          <a:p>
            <a:pPr algn="ctr"/>
            <a:r>
              <a:rPr lang="ru-RU" sz="1400" dirty="0" smtClean="0">
                <a:solidFill>
                  <a:srgbClr val="990099"/>
                </a:solidFill>
                <a:latin typeface="Arial"/>
              </a:rPr>
              <a:t> </a:t>
            </a:r>
            <a:r>
              <a:rPr lang="ru-RU" sz="1400" dirty="0">
                <a:solidFill>
                  <a:srgbClr val="990099"/>
                </a:solidFill>
                <a:latin typeface="Arial"/>
              </a:rPr>
              <a:t>взаимодействия в </a:t>
            </a:r>
            <a:r>
              <a:rPr lang="ru-RU" sz="1400" dirty="0" smtClean="0">
                <a:solidFill>
                  <a:srgbClr val="990099"/>
                </a:solidFill>
                <a:latin typeface="Arial"/>
              </a:rPr>
              <a:t>социуме</a:t>
            </a:r>
          </a:p>
          <a:p>
            <a:pPr algn="ctr"/>
            <a:r>
              <a:rPr lang="ru-RU" sz="1400" dirty="0" smtClean="0">
                <a:solidFill>
                  <a:srgbClr val="990099"/>
                </a:solidFill>
                <a:latin typeface="Arial"/>
              </a:rPr>
              <a:t>Срок реализации проекта 2019 – 2020 </a:t>
            </a:r>
            <a:r>
              <a:rPr lang="ru-RU" sz="1400" dirty="0" err="1" smtClean="0">
                <a:solidFill>
                  <a:srgbClr val="990099"/>
                </a:solidFill>
                <a:latin typeface="Arial"/>
              </a:rPr>
              <a:t>уч.год</a:t>
            </a:r>
            <a:r>
              <a:rPr lang="ru-RU" sz="1400" dirty="0" smtClean="0">
                <a:solidFill>
                  <a:srgbClr val="990099"/>
                </a:solidFill>
                <a:latin typeface="Arial"/>
              </a:rPr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7488" y="386104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990099"/>
                </a:solidFill>
              </a:rPr>
              <a:t>.</a:t>
            </a:r>
            <a:endParaRPr lang="ru-RU" sz="14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772816"/>
            <a:ext cx="6214954" cy="41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2240" y="508963"/>
            <a:ext cx="4988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990099"/>
                </a:solidFill>
              </a:rPr>
              <a:t>Урок «В гостях у Маши»</a:t>
            </a:r>
            <a:endParaRPr lang="ru-RU" sz="32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2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1556792"/>
            <a:ext cx="5140833" cy="3905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8279" y="404664"/>
            <a:ext cx="3913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Акция</a:t>
            </a:r>
            <a:r>
              <a:rPr lang="ru-RU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Береги</a:t>
            </a:r>
            <a:r>
              <a:rPr lang="ru-RU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книги</a:t>
            </a:r>
            <a:r>
              <a:rPr lang="ru-RU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46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415209"/>
            <a:ext cx="5734259" cy="40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1931" y="469206"/>
            <a:ext cx="40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Конкурс «Школьные годы»</a:t>
            </a:r>
            <a:endParaRPr lang="ru-RU" sz="24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5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807214" cy="43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11763"/>
            <a:ext cx="6465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Мероприятие «Хорошие и добрые поступки»</a:t>
            </a:r>
            <a:endParaRPr lang="ru-RU" sz="24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25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284611" cy="43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2822" y="508030"/>
            <a:ext cx="3643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Акция «Мы за ЗОЖ»</a:t>
            </a:r>
            <a:endParaRPr lang="ru-RU" sz="28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4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905698" cy="43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0124" y="476672"/>
            <a:ext cx="4002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Акция «Протяни лапу»</a:t>
            </a:r>
            <a:endParaRPr lang="ru-RU" sz="28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3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1124744"/>
            <a:ext cx="4500251" cy="27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6052" y="508030"/>
            <a:ext cx="407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Репетиция ко Дню Победы»</a:t>
            </a:r>
            <a:endParaRPr lang="ru-RU" sz="24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536" y="3573016"/>
            <a:ext cx="4217632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22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1040525"/>
            <a:ext cx="3724334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735054" cy="33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908720"/>
            <a:ext cx="3282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Акция «Чистый город</a:t>
            </a:r>
          </a:p>
          <a:p>
            <a:r>
              <a:rPr lang="ru-RU" sz="24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 делаем все вместе»</a:t>
            </a:r>
            <a:endParaRPr lang="ru-RU" sz="24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1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6448800" cy="127220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Нравственное развитие младших школьников, с целью социализации в коллективе сверстников в условии реализации личностно – ориентированного воспитания</a:t>
            </a:r>
            <a:endParaRPr lang="ru-RU" sz="16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6768752" cy="244827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/>
                <a:ea typeface="Times New Roman"/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Times New Roman"/>
                <a:ea typeface="Times New Roman"/>
              </a:rPr>
              <a:t>Формирование </a:t>
            </a:r>
            <a:r>
              <a:rPr lang="ru-RU" sz="1800" dirty="0">
                <a:latin typeface="Times New Roman"/>
                <a:ea typeface="Times New Roman"/>
              </a:rPr>
              <a:t>личностных качеств: трудолюбие, </a:t>
            </a:r>
            <a:r>
              <a:rPr lang="ru-RU" sz="1800" dirty="0" smtClean="0">
                <a:latin typeface="Times New Roman"/>
                <a:ea typeface="Times New Roman"/>
              </a:rPr>
              <a:t>аккуратность, усидчивость</a:t>
            </a: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Развитие всех познавательных процессов (память, мышление, внимание, воображение, речь)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Воспитание положительного отношения к познанию окружающего мира.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352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683568" y="1556792"/>
            <a:ext cx="6523658" cy="1385424"/>
            <a:chOff x="607288" y="-2280079"/>
            <a:chExt cx="7925152" cy="199711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tx2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795275" y="-2280079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chemeClr val="tx2"/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tx2"/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tx2"/>
                  </a:solidFill>
                  <a:latin typeface="Comic Sans MS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tx2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72385" y="47667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990099"/>
                </a:solidFill>
                <a:latin typeface="Comic Sans MS" pitchFamily="66" charset="0"/>
              </a:rPr>
              <a:t>Э</a:t>
            </a:r>
            <a:r>
              <a:rPr lang="ru-RU" sz="3200" u="sng" dirty="0" smtClean="0">
                <a:solidFill>
                  <a:schemeClr val="tx2"/>
                </a:solidFill>
                <a:latin typeface="Comic Sans MS" pitchFamily="66" charset="0"/>
              </a:rPr>
              <a:t>та</a:t>
            </a:r>
            <a:r>
              <a:rPr lang="ru-RU" sz="3200" u="sng" dirty="0" smtClean="0">
                <a:solidFill>
                  <a:srgbClr val="990099"/>
                </a:solidFill>
                <a:latin typeface="Comic Sans MS" pitchFamily="66" charset="0"/>
              </a:rPr>
              <a:t>п</a:t>
            </a:r>
            <a:r>
              <a:rPr lang="ru-RU" sz="3200" u="sng" dirty="0" smtClean="0">
                <a:solidFill>
                  <a:schemeClr val="tx2"/>
                </a:solidFill>
                <a:latin typeface="Comic Sans MS" pitchFamily="66" charset="0"/>
              </a:rPr>
              <a:t>ы </a:t>
            </a:r>
            <a:r>
              <a:rPr lang="ru-RU" sz="3200" u="sng" dirty="0" smtClean="0">
                <a:solidFill>
                  <a:srgbClr val="990099"/>
                </a:solidFill>
                <a:latin typeface="Comic Sans MS" pitchFamily="66" charset="0"/>
              </a:rPr>
              <a:t>п</a:t>
            </a:r>
            <a:r>
              <a:rPr lang="ru-RU" sz="3200" u="sng" dirty="0" smtClean="0">
                <a:solidFill>
                  <a:schemeClr val="tx2"/>
                </a:solidFill>
                <a:latin typeface="Comic Sans MS" pitchFamily="66" charset="0"/>
              </a:rPr>
              <a:t>р</a:t>
            </a:r>
            <a:r>
              <a:rPr lang="ru-RU" sz="3200" u="sng" dirty="0" smtClean="0">
                <a:solidFill>
                  <a:srgbClr val="990099"/>
                </a:solidFill>
                <a:latin typeface="Comic Sans MS" pitchFamily="66" charset="0"/>
              </a:rPr>
              <a:t>ое</a:t>
            </a:r>
            <a:r>
              <a:rPr lang="ru-RU" sz="3200" u="sng" dirty="0" smtClean="0">
                <a:solidFill>
                  <a:schemeClr val="tx2"/>
                </a:solidFill>
                <a:latin typeface="Comic Sans MS" pitchFamily="66" charset="0"/>
              </a:rPr>
              <a:t>кт</a:t>
            </a:r>
            <a:r>
              <a:rPr lang="ru-RU" sz="3200" u="sng" dirty="0" smtClean="0">
                <a:solidFill>
                  <a:srgbClr val="990099"/>
                </a:solidFill>
                <a:latin typeface="Comic Sans MS" pitchFamily="66" charset="0"/>
              </a:rPr>
              <a:t>а</a:t>
            </a:r>
            <a:endParaRPr lang="ru-RU" sz="3200" u="sng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0290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1-этап            2 этап           3 этап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092672"/>
            <a:ext cx="2520280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Проанализировать знания детей и родителей по теме проекта.</a:t>
            </a:r>
            <a:endParaRPr lang="ru-RU" altLang="ru-RU" sz="14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Сформулировать проблему, определить цель и задачи.</a:t>
            </a:r>
            <a:endParaRPr lang="ru-RU" altLang="ru-RU" sz="14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Выработать план деятельности по достижению цели. </a:t>
            </a:r>
            <a:endParaRPr lang="ru-RU" altLang="ru-RU" sz="14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"/>
            </a:pP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литературы, наглядного, дидактического материала.</a:t>
            </a:r>
            <a:endParaRPr lang="ru-RU" altLang="ru-RU" sz="14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"/>
            </a:pP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потребность у детей и родителей к совместному получению знаний.</a:t>
            </a:r>
            <a:endParaRPr lang="ru-RU" altLang="ru-RU" sz="14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3254" y="2092672"/>
            <a:ext cx="2520280" cy="341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Проанализировать знания детей и родителей по теме проекта.</a:t>
            </a:r>
            <a:endParaRPr lang="ru-RU" altLang="ru-RU" sz="12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обучающихся и родителей в процесс активного  получения знаний о  родном крае;</a:t>
            </a:r>
            <a:endParaRPr lang="ru-RU" altLang="ru-RU" sz="12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познавательной  активности, любознательности в процессе  исследовательской деятельности.</a:t>
            </a:r>
            <a:endParaRPr lang="ru-RU" altLang="ru-RU" sz="14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2110790"/>
            <a:ext cx="2790056" cy="140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  <a:p>
            <a:pPr marL="0" marR="0" lvl="0" indent="0" defTabSz="91440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Рисунки по теме проекта.</a:t>
            </a:r>
          </a:p>
          <a:p>
            <a:pPr marL="0" marR="0" lvl="0" indent="0" defTabSz="91440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Презентация проекта </a:t>
            </a:r>
            <a:endParaRPr lang="ru-RU" altLang="ru-RU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«Мир вокруг меня»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594" y="260648"/>
            <a:ext cx="6357806" cy="1470025"/>
          </a:xfrm>
        </p:spPr>
        <p:txBody>
          <a:bodyPr/>
          <a:lstStyle/>
          <a:p>
            <a:r>
              <a:rPr lang="ru-RU" altLang="ru-RU" sz="32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</a:t>
            </a:r>
            <a:r>
              <a:rPr lang="ru-RU" altLang="ru-RU" sz="32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32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32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</a:t>
            </a:r>
            <a:r>
              <a:rPr lang="ru-RU" altLang="ru-RU" sz="32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32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ru-RU" sz="32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altLang="ru-RU" sz="32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32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23728" y="1124744"/>
            <a:ext cx="3168352" cy="3384376"/>
          </a:xfrm>
        </p:spPr>
        <p:txBody>
          <a:bodyPr/>
          <a:lstStyle/>
          <a:p>
            <a:pPr algn="l"/>
            <a:r>
              <a:rPr lang="ru-RU" sz="2000" dirty="0" smtClean="0"/>
              <a:t>-Осознанно выполняющий правила поведения в коллективе</a:t>
            </a:r>
          </a:p>
          <a:p>
            <a:pPr algn="l"/>
            <a:r>
              <a:rPr lang="ru-RU" sz="2000" dirty="0" smtClean="0"/>
              <a:t>-Выполняющий правила здорового образа жизни</a:t>
            </a:r>
          </a:p>
          <a:p>
            <a:pPr algn="l"/>
            <a:r>
              <a:rPr lang="ru-RU" sz="2000" dirty="0" smtClean="0"/>
              <a:t>-Любознательный, интересующийся, активно познающий мир ребенок.</a:t>
            </a:r>
          </a:p>
          <a:p>
            <a:pPr algn="l"/>
            <a:endParaRPr lang="ru-RU" sz="2000" dirty="0" smtClean="0"/>
          </a:p>
          <a:p>
            <a:pPr algn="l"/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5413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712" y="404664"/>
            <a:ext cx="4452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990099"/>
                </a:solidFill>
                <a:latin typeface="Times New Roman"/>
              </a:rPr>
              <a:t>Акция "Дорогие мои старики</a:t>
            </a:r>
            <a:r>
              <a:rPr lang="ru-RU" sz="2800" dirty="0" smtClean="0">
                <a:solidFill>
                  <a:srgbClr val="990099"/>
                </a:solidFill>
                <a:latin typeface="Times New Roman"/>
              </a:rPr>
              <a:t>"</a:t>
            </a:r>
            <a:endParaRPr lang="ru-RU" sz="2800" dirty="0">
              <a:solidFill>
                <a:srgbClr val="99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213000" cy="42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078000" cy="41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96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8071" y="404664"/>
            <a:ext cx="550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990099"/>
                </a:solidFill>
              </a:rPr>
              <a:t>Игротерапия</a:t>
            </a:r>
            <a:r>
              <a:rPr lang="ru-RU" sz="2400" dirty="0" smtClean="0">
                <a:solidFill>
                  <a:srgbClr val="990099"/>
                </a:solidFill>
              </a:rPr>
              <a:t> «Познаем друг друга»</a:t>
            </a:r>
            <a:endParaRPr lang="ru-RU" sz="2400" dirty="0">
              <a:solidFill>
                <a:srgbClr val="99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842033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3649933" cy="27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3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724" y="461331"/>
            <a:ext cx="4156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90099"/>
                </a:solidFill>
              </a:rPr>
              <a:t>Вместе веселее познавать </a:t>
            </a:r>
          </a:p>
          <a:p>
            <a:pPr algn="ctr"/>
            <a:r>
              <a:rPr lang="ru-RU" sz="2400" dirty="0" smtClean="0">
                <a:solidFill>
                  <a:srgbClr val="990099"/>
                </a:solidFill>
              </a:rPr>
              <a:t>окружающий мир</a:t>
            </a:r>
            <a:endParaRPr lang="ru-RU" sz="2400" dirty="0">
              <a:solidFill>
                <a:srgbClr val="9900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5929" y="1340768"/>
            <a:ext cx="4568981" cy="42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7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780928"/>
            <a:ext cx="4573583" cy="3395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1037" y="1628800"/>
            <a:ext cx="3278030" cy="31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72006"/>
            <a:ext cx="4558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Учимся встречать гостей</a:t>
            </a:r>
            <a:endParaRPr lang="ru-RU" sz="32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9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8150" y="404664"/>
            <a:ext cx="5970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99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Акция: «Мы любим свой класс!»</a:t>
            </a:r>
            <a:endParaRPr lang="ru-RU" sz="12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412776"/>
            <a:ext cx="6220422" cy="41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9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285</Words>
  <Application>Microsoft Office PowerPoint</Application>
  <PresentationFormat>Экран (4:3)</PresentationFormat>
  <Paragraphs>54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Comic Sans MS</vt:lpstr>
      <vt:lpstr>Symbol</vt:lpstr>
      <vt:lpstr>1_Тема Office</vt:lpstr>
      <vt:lpstr>Мир вокруг меня</vt:lpstr>
      <vt:lpstr>Цель:  Нравственное развитие младших школьников, с целью социализации в коллективе сверстников в условии реализации личностно – ориентированного воспитания</vt:lpstr>
      <vt:lpstr>Презентация PowerPoint</vt:lpstr>
      <vt:lpstr>Предполагаемые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Users</cp:lastModifiedBy>
  <cp:revision>94</cp:revision>
  <dcterms:created xsi:type="dcterms:W3CDTF">2014-07-06T18:18:01Z</dcterms:created>
  <dcterms:modified xsi:type="dcterms:W3CDTF">2020-09-24T07:32:36Z</dcterms:modified>
</cp:coreProperties>
</file>