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8863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Государственное </a:t>
            </a: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>казенное общеобразовательное </a:t>
            </a: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учреждение</a:t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>Ленинградской области</a:t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>«Сланцевская школа – интернат, реализующая </a:t>
            </a: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адаптированные </a:t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образовательные </a:t>
            </a: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>программы»</a:t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>ГКОУ ЛО «Сланцевская специальная  школа – интернат»</a:t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>4 класс(ТМНР</a:t>
            </a: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)</a:t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6700" u="sng" dirty="0" smtClean="0">
                <a:solidFill>
                  <a:srgbClr val="FF0000"/>
                </a:solidFill>
                <a:latin typeface="Segoe Print" pitchFamily="2" charset="0"/>
              </a:rPr>
              <a:t>8 марта </a:t>
            </a:r>
            <a:br>
              <a:rPr lang="ru-RU" sz="6700" u="sng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 2018-2019 </a:t>
            </a: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>учебный год</a:t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                      Учитель </a:t>
            </a: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>начальных классов: Лапошко Е.П.</a:t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endParaRPr lang="ru-RU" sz="1400" dirty="0"/>
          </a:p>
        </p:txBody>
      </p:sp>
      <p:pic>
        <p:nvPicPr>
          <p:cNvPr id="3" name="Рисунок 2" descr="https://avatanplus.com/files/resources/original/598bfd60042f215dcad5bf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90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429488"/>
            <a:ext cx="4896543" cy="116557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Подготовили праздничные открытки для поздравления  любимых мамочек !!!!!</a:t>
            </a: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027" name="Picture 3" descr="D:\новый 4 класс\фото 4 класс\IMG_20190305_115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187"/>
            <a:ext cx="3168352" cy="48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овый 4 класс\фото 4 класс\IMG_20190305_115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031339" cy="52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avatars.mds.yandex.net/get-pdb/964669/8c9c5101-7ec0-4cfa-b23a-45c642ac55c5/s1200?webp=fal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826819"/>
            <a:ext cx="4539913" cy="2768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72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ый 4 класс\фото 4 класс\IMG_20190305_115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77"/>
            <a:ext cx="3168352" cy="65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овый 4 класс\фото 4 класс\IMG_20190305_115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630"/>
            <a:ext cx="3295253" cy="57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964669/8c9c5101-7ec0-4cfa-b23a-45c642ac55c5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21" y="2492896"/>
            <a:ext cx="5940425" cy="449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39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805264"/>
            <a:ext cx="352839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Segoe Script" pitchFamily="34" charset="0"/>
              </a:rPr>
              <a:t>Поздравления...</a:t>
            </a:r>
            <a:br>
              <a:rPr lang="ru-RU" sz="28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Segoe Script" pitchFamily="34" charset="0"/>
              </a:rPr>
            </a:br>
            <a:endParaRPr lang="ru-RU" sz="28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026" name="Picture 2" descr="D:\новый 4 класс\фото 4 класс\IMG-20190313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952"/>
            <a:ext cx="3384376" cy="57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ый 4 класс\фото 4 класс\IMG-20190313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500"/>
            <a:ext cx="3168352" cy="53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964669/8c9c5101-7ec0-4cfa-b23a-45c642ac55c5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21" y="2492896"/>
            <a:ext cx="5940425" cy="449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18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ый 4 класс\фото 4 класс\IMG-20190313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952328" cy="58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овый 4 класс\фото 4 класс\IMG-20190313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2730819" cy="55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964669/8c9c5101-7ec0-4cfa-b23a-45c642ac55c5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83" y="2492896"/>
            <a:ext cx="5940425" cy="449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58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324036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Segoe Script" pitchFamily="34" charset="0"/>
              </a:rPr>
              <a:t>Наш </a:t>
            </a:r>
            <a:br>
              <a:rPr lang="ru-RU" sz="36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Segoe Script" pitchFamily="34" charset="0"/>
              </a:rPr>
              <a:t>4 класс</a:t>
            </a:r>
            <a:endParaRPr lang="ru-RU" sz="36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3074" name="Picture 2" descr="D:\новый 4 класс\фото 4 класс\IMG-20190312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188640"/>
            <a:ext cx="83401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avatars.mds.yandex.net/get-pdb/964669/8c9c5101-7ec0-4cfa-b23a-45c642ac55c5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85" y="2144270"/>
            <a:ext cx="5940425" cy="449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53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ый 4 класс\фото 4 класс\IMG-20190312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9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608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11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 Государственное казенное общеобразовательное учреждение  Ленинградской области  «Сланцевская школа – интернат, реализующая адаптированные  образовательные программы» ГКОУ ЛО «Сланцевская специальная  школа – интернат»  4 класс(ТМНР)  8 марта          2018-2019 учебный год                        Учитель начальных классов: Лапошко Е.П. </vt:lpstr>
      <vt:lpstr>Подготовили праздничные открытки для поздравления  любимых мамочек !!!!!</vt:lpstr>
      <vt:lpstr>Презентация PowerPoint</vt:lpstr>
      <vt:lpstr>Поздравления...  </vt:lpstr>
      <vt:lpstr>Презентация PowerPoint</vt:lpstr>
      <vt:lpstr>Наш  4 класс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Государственное казенное общеобразовательное учреждение  Ленинградской области  «Сланцевская школа – интернат, реализующая адаптированные  образовательные программы» ГКОУ ЛО «Сланцевская специальная  школа – интернат»  4 класс(ТМНР)  8 марта                                    2018-2019 учебный год                        Учитель начальных классов: Лапошко Е.П. </dc:title>
  <dc:creator>Margo</dc:creator>
  <cp:lastModifiedBy>Rita</cp:lastModifiedBy>
  <cp:revision>8</cp:revision>
  <dcterms:created xsi:type="dcterms:W3CDTF">2019-03-11T08:40:21Z</dcterms:created>
  <dcterms:modified xsi:type="dcterms:W3CDTF">2019-03-14T15:47:27Z</dcterms:modified>
</cp:coreProperties>
</file>