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4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865B-0E04-470B-8AF5-3B93F2459E91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4CD9-72F9-453C-84BC-9FC330994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81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A865B-0E04-470B-8AF5-3B93F2459E91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74CD9-72F9-453C-84BC-9FC330994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05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3366CC"/>
                </a:solidFill>
              </a:rPr>
              <a:t>Детям о блокаде Ленинграда</a:t>
            </a:r>
            <a:endParaRPr lang="ru-RU" sz="4800" b="1" dirty="0">
              <a:solidFill>
                <a:srgbClr val="3366CC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91254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2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/>
              <a:t>Надвигался голод ! Люди научились делать пышки из горчицы, суп из дрожжей, котлеты из хрена, кисель из столярного клея. Хлеб содержал всякие примеси и лишь немного муки.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57690"/>
      </p:ext>
    </p:extLst>
  </p:cSld>
  <p:clrMapOvr>
    <a:masterClrMapping/>
  </p:clrMapOvr>
  <p:transition spd="slow"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85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2796"/>
      </p:ext>
    </p:extLst>
  </p:cSld>
  <p:clrMapOvr>
    <a:masterClrMapping/>
  </p:clrMapOvr>
  <p:transition spd="slow">
    <p:pull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7637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/>
              <a:t>Какое – то время в городе ещё работали школы. Дети сидели в пальто и шапках в  нетопленном  классе, голодные. Электричества  уже не было, в квартирах горели коптилки – баночки с  горючей жидкостью, в которые вставляли маленький фитилёк.</a:t>
            </a:r>
            <a:endParaRPr lang="ru-RU" sz="1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05131"/>
      </p:ext>
    </p:extLst>
  </p:cSld>
  <p:clrMapOvr>
    <a:masterClrMapping/>
  </p:clrMapOvr>
  <p:transition spd="slow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Грузовики шли по льду под постоянными бомбёжками, поэтому этот путь прозвали «Дорогой смерти».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710"/>
      </p:ext>
    </p:extLst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/>
              <a:t>Ледовая трасса по Ладожскому озеру начала действовать с 21 ноября 1941 года. Шли днём и ночью по льду озера машины и доставляли в город тонны продовольствия, вооружения, боеприпасов.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31113"/>
      </p:ext>
    </p:extLst>
  </p:cSld>
  <p:clrMapOvr>
    <a:masterClrMapping/>
  </p:clrMapOvr>
  <p:transition spd="slow">
    <p:wheel spokes="2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Автомобильная дорога была названа «Дорогой жизни». Она позволила не только ввозить в город продовольствие , но и вывезти из города больных и детей.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27882"/>
      </p:ext>
    </p:extLst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/>
              <a:t>12 января 1943 года войска Ленинградского и Волховского фронтов перешли в наступление. Через 6 дней ожесточённых боёв кольцо блокады было прорвано.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71713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27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/>
              <a:t>Через год, 27 января 1944 года, в честь разгрома фашистских  войск под Ленинградом; прозвучал над Невой торжественный салют : 24 залпа из 324 орудий.</a:t>
            </a:r>
            <a:endParaRPr lang="ru-RU" sz="1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33009"/>
      </p:ext>
    </p:extLst>
  </p:cSld>
  <p:clrMapOvr>
    <a:masterClrMapping/>
  </p:clrMapOvr>
  <p:transition spd="slow"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В суровые дни блокады умерло от голода более 600 тысяч человек. Многие из них похоронены на Пискарёвском – мемориальном кладбище.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19288"/>
      </p:ext>
    </p:extLst>
  </p:cSld>
  <p:clrMapOvr>
    <a:masterClrMapping/>
  </p:clrMapOvr>
  <p:transition spd="slow"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13716"/>
      </p:ext>
    </p:extLst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/>
              <a:t>Награда защитникам нашего города</a:t>
            </a:r>
            <a:endParaRPr lang="ru-RU" sz="36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58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Вечная память жителям Ленинграда и их защитникам!</a:t>
            </a:r>
            <a:endParaRPr lang="ru-RU" sz="2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87551"/>
      </p:ext>
    </p:extLst>
  </p:cSld>
  <p:clrMapOvr>
    <a:masterClrMapping/>
  </p:clrMapOvr>
  <p:transition spd="slow">
    <p:checke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37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Кольцо блокады Ленинграда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45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СВЕЧА ПАМЯТИ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1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6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/>
              <a:t>К концу сентября город был блокирован фашистскими войсками. Не сумев захватить город, противник решил сломить наш город блокадой, бомбардировками с воздуха.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11089"/>
      </p:ext>
    </p:extLst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43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/>
              <a:t>За время блокады фашисты выпустили по городу 150 тысяч снарядов, сбросили 5 тысяч бомб. Было разрушено и сожжено снарядами и бомбами 3174 здания.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33880"/>
      </p:ext>
    </p:extLst>
  </p:cSld>
  <p:clrMapOvr>
    <a:masterClrMapping/>
  </p:clrMapOvr>
  <p:transition spd="slow"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9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/>
              <a:t>В городе начались тяжёлые времена. Перестал работать водопровод, не было отопления, отключили электричество. Остановился транспорт. Жители города умирали от голода и холода.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83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/>
              <a:t>Дневник Тани Савичевой</a:t>
            </a:r>
            <a:endParaRPr lang="ru-RU" sz="36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162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Экран (4:3)</PresentationFormat>
  <Paragraphs>17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Тема Office</vt:lpstr>
      <vt:lpstr>Детям о блокаде Ленинграда</vt:lpstr>
      <vt:lpstr>Презентация PowerPoint</vt:lpstr>
      <vt:lpstr>Презентация PowerPoint</vt:lpstr>
      <vt:lpstr>К концу сентября город был блокирован фашистскими войсками. Не сумев захватить город, противник решил сломить наш город блокадой, бомбардировками с воздуха.</vt:lpstr>
      <vt:lpstr>Презентация PowerPoint</vt:lpstr>
      <vt:lpstr>За время блокады фашисты выпустили по городу 150 тысяч снарядов, сбросили 5 тысяч бомб. Было разрушено и сожжено снарядами и бомбами 3174 здания.</vt:lpstr>
      <vt:lpstr>Презентация PowerPoint</vt:lpstr>
      <vt:lpstr>В городе начались тяжёлые времена. Перестал работать водопровод, не было отопления, отключили электричество. Остановился транспорт. Жители города умирали от голода и холода.</vt:lpstr>
      <vt:lpstr>Дневник Тани Савичевой</vt:lpstr>
      <vt:lpstr>Презентация PowerPoint</vt:lpstr>
      <vt:lpstr>Надвигался голод ! Люди научились делать пышки из горчицы, суп из дрожжей, котлеты из хрена, кисель из столярного клея. Хлеб содержал всякие примеси и лишь немного муки.</vt:lpstr>
      <vt:lpstr>Презентация PowerPoint</vt:lpstr>
      <vt:lpstr>Презентация PowerPoint</vt:lpstr>
      <vt:lpstr>Презентация PowerPoint</vt:lpstr>
      <vt:lpstr>Какое – то время в городе ещё работали школы. Дети сидели в пальто и шапках в  нетопленном  классе, голодные. Электричества  уже не было, в квартирах горели коптилки – баночки с  горючей жидкостью, в которые вставляли маленький фитилёк.</vt:lpstr>
      <vt:lpstr>Грузовики шли по льду под постоянными бомбёжками, поэтому этот путь прозвали «Дорогой смерти».</vt:lpstr>
      <vt:lpstr>Ледовая трасса по Ладожскому озеру начала действовать с 21 ноября 1941 года. Шли днём и ночью по льду озера машины и доставляли в город тонны продовольствия, вооружения, боеприпасов.</vt:lpstr>
      <vt:lpstr>Автомобильная дорога была названа «Дорогой жизни». Она позволила не только ввозить в город продовольствие , но и вывезти из города больных и детей.</vt:lpstr>
      <vt:lpstr>12 января 1943 года войска Ленинградского и Волховского фронтов перешли в наступление. Через 6 дней ожесточённых боёв кольцо блокады было прорвано.</vt:lpstr>
      <vt:lpstr>Через год, 27 января 1944 года, в честь разгрома фашистских  войск под Ленинградом; прозвучал над Невой торжественный салют : 24 залпа из 324 орудий.</vt:lpstr>
      <vt:lpstr>В суровые дни блокады умерло от голода более 600 тысяч человек. Многие из них похоронены на Пискарёвском – мемориальном кладбище.</vt:lpstr>
      <vt:lpstr>Презентация PowerPoint</vt:lpstr>
      <vt:lpstr>Награда защитникам нашего города</vt:lpstr>
      <vt:lpstr>Вечная память жителям Ленинграда и их защитникам!</vt:lpstr>
      <vt:lpstr>Презентация PowerPoint</vt:lpstr>
      <vt:lpstr>Кольцо блокады Ленинграда</vt:lpstr>
      <vt:lpstr>СВЕЧА ПАМЯТИ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о блокаде Ленинграда</dc:title>
  <dc:creator>Asus</dc:creator>
  <cp:lastModifiedBy>Asus</cp:lastModifiedBy>
  <cp:revision>2</cp:revision>
  <dcterms:created xsi:type="dcterms:W3CDTF">2020-01-26T04:04:08Z</dcterms:created>
  <dcterms:modified xsi:type="dcterms:W3CDTF">2020-01-26T04:38:02Z</dcterms:modified>
</cp:coreProperties>
</file>