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514" autoAdjust="0"/>
  </p:normalViewPr>
  <p:slideViewPr>
    <p:cSldViewPr>
      <p:cViewPr varScale="1">
        <p:scale>
          <a:sx n="67" d="100"/>
          <a:sy n="67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288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190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70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939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549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57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63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86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079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928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265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1C60C-44AB-45C1-B9CA-C8823CD894FD}" type="datetimeFigureOut">
              <a:rPr lang="ru-RU" smtClean="0"/>
              <a:pPr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1B7BB-2938-478B-BD5F-F3D7E8075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733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Sveta\Рабочий стол\0007-005-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9974"/>
            <a:ext cx="9144000" cy="688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116631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ГКОУ ЛО «</a:t>
            </a:r>
            <a:r>
              <a:rPr lang="ru-RU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Сланцевская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школа- интернат»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393630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24.10.19г. в рамках работы школы по профилактике детского </a:t>
            </a:r>
            <a:r>
              <a:rPr lang="ru-RU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транспортного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травматизма в связи с началом осенних каникул  проведено мероприятие совместно 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инспекторами ГИБДД г. Сланцы. Обучающимся 1- 9 классов рассказано о правилах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безопасного поведения на дорогах, о необходимости использования светоотражающих 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элементов. Ребята закрепили  полученные знания  и активно принимали участие в игре, 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они являлись и водителями, и пешеходами.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получили памятки, буклеты, 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медальки «Безопасность на дороге» </a:t>
            </a:r>
          </a:p>
        </p:txBody>
      </p:sp>
      <p:pic>
        <p:nvPicPr>
          <p:cNvPr id="1029" name="Picture 5" descr="C:\Documents and Settings\Sveta\Рабочий стол\ДДТТ 24.10.19. мероприятие с инспекторами\EXc_rmtvtj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208823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Sveta\Рабочий стол\ДДТТ 24.10.19. мероприятие с инспекторами\nDRQWPorY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988840"/>
            <a:ext cx="187220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Sveta\Рабочий стол\ДДТТ 24.10.19. мероприятие с инспекторами\RQkQeoLkVV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5" y="4221088"/>
            <a:ext cx="2088231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Sveta\Рабочий стол\ДДТТ 24.10.19. мероприятие с инспекторами\wdQcAK-OtWk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3136"/>
            <a:ext cx="187220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Sveta\Рабочий стол\ДДТТ 24.10.19. мероприятие с инспекторами\k8HAzL9rq3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52" r="3070" b="13285"/>
          <a:stretch>
            <a:fillRect/>
          </a:stretch>
        </p:blipFill>
        <p:spPr bwMode="auto">
          <a:xfrm>
            <a:off x="2730625" y="2000240"/>
            <a:ext cx="3913077" cy="300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43807" y="5301208"/>
            <a:ext cx="3892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«Важно правила движенья каждому ребёнку знать,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Будем правила движенья постоянно повторять!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запомнить твёрдо дети,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Верно поступает тот,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лишь при зелёном свете,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улицу идёт!»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43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122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Марина</cp:lastModifiedBy>
  <cp:revision>20</cp:revision>
  <dcterms:created xsi:type="dcterms:W3CDTF">2019-10-26T15:47:00Z</dcterms:created>
  <dcterms:modified xsi:type="dcterms:W3CDTF">2019-10-28T07:09:25Z</dcterms:modified>
</cp:coreProperties>
</file>