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5" r:id="rId5"/>
    <p:sldId id="257" r:id="rId6"/>
    <p:sldId id="267" r:id="rId7"/>
    <p:sldId id="258" r:id="rId8"/>
    <p:sldId id="266" r:id="rId9"/>
    <p:sldId id="268" r:id="rId10"/>
    <p:sldId id="263" r:id="rId11"/>
    <p:sldId id="261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B99108-5F9C-4602-80B2-970E72B27CC8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466CF0-F8F9-4214-A130-19A703298C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6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Sveta\Рабочий стол\depositphotos_8492040-stock-illustration-cows-on-pa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84976" cy="3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ГКОУ ЛО «</a:t>
            </a:r>
            <a:r>
              <a:rPr lang="ru-RU" sz="16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Сланцевская</a:t>
            </a:r>
            <a:r>
              <a:rPr lang="ru-RU" sz="1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школа – интернат»</a:t>
            </a:r>
            <a:endParaRPr lang="ru-RU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784976" cy="134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ЭКСКУРСИЯ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 животноводческий комплекс ЗАО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Осьминское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 содержанию молодняка и дойного стада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733256"/>
            <a:ext cx="2915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Подготовила: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Талькина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С.Е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воспитатель 1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квалификац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категории.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6237312"/>
            <a:ext cx="31683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30.01.18 года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ФОТО НА ОТКРЫТОЕ 8 ФЕВРАЛЯ\IMG09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8" y="365067"/>
            <a:ext cx="2561046" cy="2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Sveta\Рабочий стол\ФОТО НА ОТКРЫТОЕ 8 ФЕВРАЛЯ\IMG093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909">
            <a:off x="3107712" y="347232"/>
            <a:ext cx="2701300" cy="28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Sveta\Рабочий стол\ФОТО НА ОТКРЫТОЕ 8 ФЕВРАЛЯ\IMG093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5068"/>
            <a:ext cx="2952328" cy="26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veta\Рабочий стол\ФОТО НА ОТКРЫТОЕ 8 ФЕВРАЛЯ\IMG093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227">
            <a:off x="532508" y="3429000"/>
            <a:ext cx="28153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veta\Рабочий стол\ФОТО НА ОТКРЫТОЕ 8 ФЕВРАЛЯ\IMG093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205">
            <a:off x="5944438" y="3573016"/>
            <a:ext cx="28760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1496" y="3241553"/>
            <a:ext cx="2304262" cy="3230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Экскурсия продолжается и мы следуем в д.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Ш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акицы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где содержится дойное стадо.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Нас встречает помощник начальника бригады –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Крегина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Галина Николаевна.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eta\Рабочий стол\ФОТО НА ОТКРЫТОЕ 8 ФЕВРАЛЯ\IMG09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706">
            <a:off x="238766" y="261235"/>
            <a:ext cx="2736304" cy="27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veta\Рабочий стол\ФОТО НА ОТКРЫТОЕ 8 ФЕВРАЛЯ\IMG093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65">
            <a:off x="2697354" y="332396"/>
            <a:ext cx="2808312" cy="28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veta\Рабочий стол\ФОТО НА ОТКРЫТОЕ 8 ФЕВРАЛЯ\IMG093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555">
            <a:off x="5557534" y="477919"/>
            <a:ext cx="3096344" cy="26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Sveta\Рабочий стол\ФОТО НА ОТКРЫТОЕ 8 ФЕВРАЛЯ\IMG093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059">
            <a:off x="444651" y="3100316"/>
            <a:ext cx="2692363" cy="25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Sveta\Рабочий стол\ФОТО НА ОТКРЫТОЕ 8 ФЕВРАЛЯ\IMG094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12" y="3427102"/>
            <a:ext cx="2520940" cy="24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Sveta\Рабочий стол\ФОТО НА ОТКРЫТОЕ 8 ФЕВРАЛЯ\IMG0948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907">
            <a:off x="6084168" y="3326687"/>
            <a:ext cx="2708246" cy="25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606" y="5850423"/>
            <a:ext cx="8575808" cy="890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Галина  Николаевна проводила нас  к животным и рассказала о технологических процессах цеха животноводства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ФОТО НА ОТКРЫТОЕ 8 ФЕВРАЛЯ\IMG091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40">
            <a:off x="6008506" y="225833"/>
            <a:ext cx="28863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veta\Рабочий стол\ФОТО НА ОТКРЫТОЕ 8 ФЕВРАЛЯ\IMG093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899">
            <a:off x="305601" y="293396"/>
            <a:ext cx="2851770" cy="26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veta\Рабочий стол\ФОТО НА ОТКРЫТОЕ 8 ФЕВРАЛЯ\IMG094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56084"/>
            <a:ext cx="2664297" cy="26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Sveta\Рабочий стол\ФОТО НА ОТКРЫТОЕ 8 ФЕВРАЛЯ\IMG094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885">
            <a:off x="298689" y="2983588"/>
            <a:ext cx="2468495" cy="28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Sveta\Рабочий стол\ФОТО НА ОТКРЫТОЕ 8 ФЕВРАЛЯ\IMG0945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155">
            <a:off x="3131840" y="2996952"/>
            <a:ext cx="25202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Sveta\Рабочий стол\ФОТО НА ОТКРЫТОЕ 8 ФЕВРАЛЯ\IMG094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797">
            <a:off x="6228184" y="3218003"/>
            <a:ext cx="2664295" cy="25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691" y="5859625"/>
            <a:ext cx="8740789" cy="88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ы встретились с механизатором Кауром Дмитрием Анатольевичем, который рассказал нам о своей профессии, посмотрели аппаратную.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veta\Рабочий стол\ФОТО НА ОТКРЫТОЕ 8 ФЕВРАЛЯ\IMG09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649">
            <a:off x="386429" y="195495"/>
            <a:ext cx="2812074" cy="29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veta\Рабочий стол\ФОТО НА ОТКРЫТОЕ 8 ФЕВРАЛЯ\IMG094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012">
            <a:off x="3486106" y="271264"/>
            <a:ext cx="25507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Sveta\Рабочий стол\ФОТО НА ОТКРЫТОЕ 8 ФЕВРАЛЯ\IMG093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737">
            <a:off x="6194396" y="271535"/>
            <a:ext cx="2615446" cy="28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Sveta\Рабочий стол\ФОТО НА ОТКРЫТОЕ 8 ФЕВРАЛЯ\IMG094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28">
            <a:off x="344909" y="3462384"/>
            <a:ext cx="2733858" cy="27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Sveta\Рабочий стол\ФОТО НА ОТКРЫТОЕ 8 ФЕВРАЛЯ\IMG0938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706">
            <a:off x="6009166" y="3802074"/>
            <a:ext cx="2842294" cy="26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5658" y="3429000"/>
            <a:ext cx="2480514" cy="3246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заключении экскурсии нам разрешили подойти поближе к животным – погладить и покормить.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Мы остались довольны экскурсией!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следующий раз нас пригласили побывать на ферме в д. Поречье и продолжить ознакомление с профессиями сельского хозяйства.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4987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РАЗНОЕ ПО РАБОТЕ 2018\КОРОВЫ\ко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0"/>
            <a:ext cx="9096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eta\Рабочий стол\РАЗНОЕ ПО РАБОТЕ 2018\КОРОВЫ\tfile_gall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4932039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3534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Может строго и сурово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На других смотреть корова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Лишь телёнком целый день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Любоваться ей не лень!</a:t>
            </a:r>
            <a:endParaRPr lang="ru-RU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29039B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 rot="466414">
            <a:off x="5003800" y="2349500"/>
            <a:ext cx="3527425" cy="21717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8266">
            <a:off x="611188" y="2420938"/>
            <a:ext cx="3387725" cy="2132012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2468" name="Picture 4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149725"/>
            <a:ext cx="3671888" cy="224155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хозяйства, которая занимается разведением домашних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5017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404664"/>
            <a:ext cx="7766248" cy="108012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Разведение крупного рогатого скота</a:t>
            </a:r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170115"/>
                </a:solidFill>
              </a:rPr>
              <a:t>Существуют породы:</a:t>
            </a:r>
          </a:p>
        </p:txBody>
      </p:sp>
      <p:pic>
        <p:nvPicPr>
          <p:cNvPr id="41987" name="Picture 3" descr="к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204863"/>
            <a:ext cx="325120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1" y="3048000"/>
            <a:ext cx="22593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молочные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32138" y="4005263"/>
            <a:ext cx="24479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i="1" dirty="0" smtClean="0"/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мясо- </a:t>
            </a:r>
            <a:r>
              <a:rPr lang="ru-RU" sz="2400" b="1" i="1" dirty="0"/>
              <a:t>молочные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516688" y="30686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мясные</a:t>
            </a:r>
          </a:p>
        </p:txBody>
      </p:sp>
      <p:pic>
        <p:nvPicPr>
          <p:cNvPr id="41991" name="Picture 7" descr="моло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3861048"/>
            <a:ext cx="28352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мяс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005263"/>
            <a:ext cx="2951560" cy="22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3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749_4231d7e40ca42_r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388" y="188913"/>
            <a:ext cx="4392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поставляют населению продукты питания: мясо,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обеспечивают людей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кожей для изготовления тканей, одежды и обуви.</a:t>
            </a:r>
          </a:p>
        </p:txBody>
      </p:sp>
      <p:pic>
        <p:nvPicPr>
          <p:cNvPr id="49155" name="Picture 7" descr="OBJ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013325"/>
            <a:ext cx="19446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8" descr="OBJ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157788"/>
            <a:ext cx="18732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SWEATERM_thu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84763"/>
            <a:ext cx="16557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" y="2636838"/>
            <a:ext cx="2070893" cy="14890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49159" name="Picture 7"/>
          <p:cNvPicPr preferRelativeResize="0">
            <a:picLocks noChangeArrowheads="1"/>
          </p:cNvPicPr>
          <p:nvPr/>
        </p:nvPicPr>
        <p:blipFill>
          <a:blip r:embed="rId6">
            <a:clrChange>
              <a:clrFrom>
                <a:srgbClr val="D0B98F"/>
              </a:clrFrom>
              <a:clrTo>
                <a:srgbClr val="D0B98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2" y="2636838"/>
            <a:ext cx="2012157" cy="1858962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49161" name="Picture 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0120" y="365919"/>
            <a:ext cx="2184400" cy="151526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7019925" y="838201"/>
            <a:ext cx="1547813" cy="504874"/>
          </a:xfrm>
          <a:prstGeom prst="cube">
            <a:avLst>
              <a:gd name="adj" fmla="val 25000"/>
            </a:avLst>
          </a:prstGeom>
          <a:solidFill>
            <a:srgbClr val="FFF0B7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0668"/>
                </a:solidFill>
                <a:cs typeface="Arial" charset="0"/>
              </a:rPr>
              <a:t>МАСЛО</a:t>
            </a:r>
          </a:p>
        </p:txBody>
      </p:sp>
    </p:spTree>
    <p:extLst>
      <p:ext uri="{BB962C8B-B14F-4D97-AF65-F5344CB8AC3E}">
        <p14:creationId xmlns:p14="http://schemas.microsoft.com/office/powerpoint/2010/main" val="20784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ТКРЫТОЕ ЗАНЯТИЕ ГОТОВЫЙ КОНСПЕКТ\ФОТО НА ОТКРЫТОЕ 8 ФЕВРАЛЯ\IMG09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1" y="544522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животноводческому комплексу нас сопровождает главный зоотехник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главного зоотехника:  (беседа у комплекса)</a:t>
            </a:r>
          </a:p>
          <a:p>
            <a:pPr eaLnBrk="1" hangingPunct="1">
              <a:buFontTx/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Корова – это  домашнее животное.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Человек приручил корову более 6 000 лет назад, и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тех пор она приносит людям большую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пользу.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Долгое время её даже считали священным животным. Корова даёт нам молоко – от одной коровы можно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получить по четыре-пять литров молока в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день. Оно очень полезно. </a:t>
            </a:r>
          </a:p>
        </p:txBody>
      </p:sp>
    </p:spTree>
    <p:extLst>
      <p:ext uri="{BB962C8B-B14F-4D97-AF65-F5344CB8AC3E}">
        <p14:creationId xmlns:p14="http://schemas.microsoft.com/office/powerpoint/2010/main" val="935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ТКРЫТОЕ ЗАНЯТИЕ ГОТОВЫЙ КОНСПЕКТ\ФОТО НА ОТКРЫТОЕ 8 ФЕВРАЛЯ\IMG09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510"/>
            <a:ext cx="4032448" cy="32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Sveta\Рабочий стол\ФОТО НА ОТКРЫТОЕ 8 ФЕВРАЛЯ\IMG09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23" y="269510"/>
            <a:ext cx="3832688" cy="33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eta\Рабочий стол\ФОТО НА ОТКРЫТОЕ 8 ФЕВРАЛЯ\IMG09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336"/>
            <a:ext cx="4032448" cy="26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34" y="6308652"/>
            <a:ext cx="8247284" cy="4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Перед входом на ферму :  одеваем халаты и бахилы.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Documents and Settings\Sveta\Рабочий стол\ФОТО НА ОТКРЫТОЕ 8 ФЕВРАЛЯ\IMG093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24" y="3600335"/>
            <a:ext cx="3832688" cy="26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eta\Рабочий стол\ФОТО НА ОТКРЫТОЕ 8 ФЕВРАЛЯ\IMG09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02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veta\Рабочий стол\ФОТО НА ОТКРЫТОЕ 8 ФЕВРАЛЯ\IMG091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650">
            <a:off x="2939440" y="342663"/>
            <a:ext cx="2398039" cy="26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Sveta\Рабочий стол\ФОТО НА ОТКРЫТОЕ 8 ФЕВРАЛЯ\IMG091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62" y="404664"/>
            <a:ext cx="28331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Sveta\Рабочий стол\ФОТО НА ОТКРЫТОЕ 8 ФЕВРАЛЯ\IMG091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8446"/>
            <a:ext cx="2520280" cy="24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Sveta\Рабочий стол\ФОТО НА ОТКРЫТОЕ 8 ФЕВРАЛЯ\IMG092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880">
            <a:off x="3280723" y="3267660"/>
            <a:ext cx="2577762" cy="21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Sveta\Рабочий стол\ФОТО НА ОТКРЫТОЕ 8 ФЕВРАЛЯ\IMG090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8446"/>
            <a:ext cx="2448272" cy="23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05264"/>
            <a:ext cx="849694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зоотехник рассказал нам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условиях содержания молодняка на ферме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ФОТО НА ОТКРЫТОЕ 8 ФЕВРАЛЯ\IMG091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374">
            <a:off x="257733" y="325246"/>
            <a:ext cx="2880320" cy="30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veta\Рабочий стол\ФОТО НА ОТКРЫТОЕ 8 ФЕВРАЛЯ\IMG092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82">
            <a:off x="544875" y="3746408"/>
            <a:ext cx="2605404" cy="28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veta\Рабочий стол\ФОТО НА ОТКРЫТОЕ 8 ФЕВРАЛЯ\IMG092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183">
            <a:off x="5954340" y="313045"/>
            <a:ext cx="2782753" cy="29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veta\Рабочий стол\ФОТО НА ОТКРЫТОЕ 8 ФЕВРАЛЯ\IMG091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76502"/>
            <a:ext cx="2880320" cy="3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Sveta\Рабочий стол\ФОТО НА ОТКРЫТОЕ 8 ФЕВРАЛЯ\IMG0916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849">
            <a:off x="5970756" y="3415114"/>
            <a:ext cx="2739764" cy="30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7" y="3212977"/>
            <a:ext cx="2881376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молодняком продолжается 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Мы наблюдаем за ними…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они пристально следят за нами…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308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Разведение крупного рогатого скота.  Существуют породы: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2018-02-18T17:25:44Z</dcterms:created>
  <dcterms:modified xsi:type="dcterms:W3CDTF">2018-02-19T15:27:11Z</dcterms:modified>
</cp:coreProperties>
</file>