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wnloads\&#1047;&#1040;&#1043;&#1040;&#1044;&#1050;&#1048;%20&#1055;&#1056;&#1054;%20&#1044;&#1045;&#1056;&#1045;&#1042;&#1068;&#1071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wnloads\&#1057;&#1082;&#1072;&#1079;&#1082;&#1072;%20&#1089;&#1090;&#1072;&#1088;&#1086;&#1075;&#1086;%20&#1076;&#1091;&#1073;&#1072;&#1052;&#1091;&#1083;&#1100;&#1090;&#1092;&#1080;&#1083;&#1100;&#1084;&#1057;&#1086;&#1102;&#1079;&#1084;&#1091;&#1083;&#1100;&#1090;&#1092;&#1080;&#1083;&#1100;&#1084;&#1101;&#1082;&#1086;&#1084;&#1091;&#1083;&#1100;&#109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ЛИСТВЕННЫЕ  ДЕРЕВЬЯ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eGina\Desktop\2e69cc2c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80080"/>
            <a:ext cx="5122540" cy="361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ДУБ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img-fotki.yandex.ru/get/9810/42830165.322/0_e1795_87711a6a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916832"/>
            <a:ext cx="5832648" cy="4471701"/>
          </a:xfrm>
          <a:prstGeom prst="rect">
            <a:avLst/>
          </a:prstGeom>
          <a:noFill/>
        </p:spPr>
      </p:pic>
      <p:pic>
        <p:nvPicPr>
          <p:cNvPr id="2054" name="Picture 6" descr="http://pngimg.com/upload/small/Acorn_PNG7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359180" cy="898030"/>
          </a:xfrm>
          <a:prstGeom prst="rect">
            <a:avLst/>
          </a:prstGeom>
          <a:noFill/>
        </p:spPr>
      </p:pic>
      <p:pic>
        <p:nvPicPr>
          <p:cNvPr id="9" name="Picture 6" descr="http://pngimg.com/upload/small/Acorn_PNG7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11020">
            <a:off x="2775102" y="2414144"/>
            <a:ext cx="1359180" cy="898030"/>
          </a:xfrm>
          <a:prstGeom prst="rect">
            <a:avLst/>
          </a:prstGeom>
          <a:noFill/>
        </p:spPr>
      </p:pic>
      <p:pic>
        <p:nvPicPr>
          <p:cNvPr id="10" name="Picture 6" descr="http://pngimg.com/upload/small/Acorn_PNG7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1359180" cy="898030"/>
          </a:xfrm>
          <a:prstGeom prst="rect">
            <a:avLst/>
          </a:prstGeom>
          <a:noFill/>
        </p:spPr>
      </p:pic>
      <p:pic>
        <p:nvPicPr>
          <p:cNvPr id="2056" name="Picture 8" descr="http://foneyes.ru/img/picture/Apr/05/61dec69404c62ca8921ee5dc4eaaa5e1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36912"/>
            <a:ext cx="576064" cy="785943"/>
          </a:xfrm>
          <a:prstGeom prst="rect">
            <a:avLst/>
          </a:prstGeom>
          <a:noFill/>
        </p:spPr>
      </p:pic>
      <p:pic>
        <p:nvPicPr>
          <p:cNvPr id="12" name="Picture 8" descr="http://foneyes.ru/img/picture/Apr/05/61dec69404c62ca8921ee5dc4eaaa5e1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78381">
            <a:off x="4584315" y="2895566"/>
            <a:ext cx="576064" cy="785943"/>
          </a:xfrm>
          <a:prstGeom prst="rect">
            <a:avLst/>
          </a:prstGeom>
          <a:noFill/>
        </p:spPr>
      </p:pic>
      <p:sp>
        <p:nvSpPr>
          <p:cNvPr id="13" name="Стрелка влево 12"/>
          <p:cNvSpPr/>
          <p:nvPr/>
        </p:nvSpPr>
        <p:spPr>
          <a:xfrm>
            <a:off x="3563888" y="4725144"/>
            <a:ext cx="23042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4067944" y="5877272"/>
            <a:ext cx="23042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707904" y="1988840"/>
            <a:ext cx="23042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4067944" y="2924944"/>
            <a:ext cx="23762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275856" y="4005064"/>
            <a:ext cx="288032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4653136"/>
            <a:ext cx="25557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СТВОЛ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3789040"/>
            <a:ext cx="237626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ВЕТВИ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4600" y="5813648"/>
            <a:ext cx="25557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КОРЕНЬ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2780928"/>
            <a:ext cx="25557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ЖЕЛУДИ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1772816"/>
            <a:ext cx="25557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ЛИСТВА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reGina\Desktop\oak-tree-acorn-root-isolated-white-background-36518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605983" cy="71800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0"/>
            <a:ext cx="1872208" cy="738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0"/>
            <a:ext cx="1296144" cy="72454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reGina\Desktop\деревья+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8892480" cy="687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eGina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zerzhinsk.by/upload/files/company-notice-photo/9nEx/formats/AwHarMJw5xdaspDG.jpg/largeThumb-for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707904" cy="2469028"/>
          </a:xfrm>
          <a:prstGeom prst="rect">
            <a:avLst/>
          </a:prstGeom>
          <a:noFill/>
        </p:spPr>
      </p:pic>
      <p:pic>
        <p:nvPicPr>
          <p:cNvPr id="18436" name="Picture 4" descr="http://cs626218.vk.me/v626218392/27a7a/mvnGwknXe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072036" cy="2227735"/>
          </a:xfrm>
          <a:prstGeom prst="rect">
            <a:avLst/>
          </a:prstGeom>
          <a:noFill/>
        </p:spPr>
      </p:pic>
      <p:pic>
        <p:nvPicPr>
          <p:cNvPr id="18438" name="Picture 6" descr="http://www.bitrix.zoovetsnab.ru/images/cora_du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6632"/>
            <a:ext cx="2619758" cy="1932072"/>
          </a:xfrm>
          <a:prstGeom prst="rect">
            <a:avLst/>
          </a:prstGeom>
          <a:noFill/>
        </p:spPr>
      </p:pic>
      <p:pic>
        <p:nvPicPr>
          <p:cNvPr id="18440" name="Picture 8" descr="http://www.rusbani.ru/forum/files/ae__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61048"/>
            <a:ext cx="342291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АДКИ ПРО ДЕРЕВЬ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0384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hat-who.com/uploads/images/d/d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5976664" cy="591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казка старого дубаМультфильмСоюзмультфильмэкомуль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-2738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Экран (4:3)</PresentationFormat>
  <Paragraphs>7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ЛИСТВЕННЫЕ  ДЕРЕВЬЯ</vt:lpstr>
      <vt:lpstr>ДУБ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ЛИСТВЕННЫЕ  ДЕРЕВЬЯ</dc:title>
  <dc:creator>reGina</dc:creator>
  <cp:lastModifiedBy>Microsoft Office</cp:lastModifiedBy>
  <cp:revision>5</cp:revision>
  <dcterms:created xsi:type="dcterms:W3CDTF">2016-10-19T17:24:31Z</dcterms:created>
  <dcterms:modified xsi:type="dcterms:W3CDTF">2017-10-25T14:06:34Z</dcterms:modified>
</cp:coreProperties>
</file>