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63" r:id="rId3"/>
    <p:sldId id="262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AF4EB-BFE6-4D24-B436-A7505079FC58}" type="datetimeFigureOut">
              <a:rPr lang="ru-RU" smtClean="0"/>
              <a:pPr/>
              <a:t>24.02.2019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5ED0-A252-41E0-A8CA-35FC2249C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1.Юни Кредит Банк основан в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2017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Банк имеет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филиалов по всей стране.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3.В Ленинградской области находится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отделения банка.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4.В   нашем отделении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сотрудников.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5.С начала года наш банк совершил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221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сделку.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Тема урока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7100" b="1" dirty="0" smtClean="0">
                <a:solidFill>
                  <a:srgbClr val="FF0000"/>
                </a:solidFill>
              </a:rPr>
              <a:t>Умножение многозначных чисел</a:t>
            </a:r>
          </a:p>
          <a:p>
            <a:pPr algn="ctr">
              <a:buNone/>
            </a:pPr>
            <a:r>
              <a:rPr lang="ru-RU" sz="7100" b="1" dirty="0" smtClean="0">
                <a:solidFill>
                  <a:srgbClr val="FF0000"/>
                </a:solidFill>
              </a:rPr>
              <a:t>     на однозначное</a:t>
            </a:r>
          </a:p>
          <a:p>
            <a:pPr algn="ctr">
              <a:buNone/>
            </a:pPr>
            <a:r>
              <a:rPr lang="ru-RU" sz="7100" b="1" dirty="0" smtClean="0">
                <a:solidFill>
                  <a:srgbClr val="FF0000"/>
                </a:solidFill>
              </a:rPr>
              <a:t>    число и круглые </a:t>
            </a:r>
          </a:p>
          <a:p>
            <a:pPr algn="ctr">
              <a:buNone/>
            </a:pPr>
            <a:r>
              <a:rPr lang="ru-RU" sz="7100" b="1" smtClean="0">
                <a:solidFill>
                  <a:srgbClr val="FF0000"/>
                </a:solidFill>
              </a:rPr>
              <a:t> десятки</a:t>
            </a:r>
            <a:endParaRPr lang="ru-RU" sz="7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Алгоритм умножения многозначного числа на однозначное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85720" y="857250"/>
            <a:ext cx="8399493" cy="5272088"/>
          </a:xfrm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ru-RU" dirty="0" smtClean="0"/>
          </a:p>
          <a:p>
            <a:pPr>
              <a:buFont typeface="Times New Roman" pitchFamily="18" charset="0"/>
              <a:buNone/>
            </a:pPr>
            <a:endParaRPr lang="ru-RU" dirty="0" smtClean="0"/>
          </a:p>
          <a:p>
            <a:pPr>
              <a:buFont typeface="Times New Roman" pitchFamily="18" charset="0"/>
              <a:buNone/>
            </a:pPr>
            <a:r>
              <a:rPr lang="ru-RU" b="1" dirty="0" smtClean="0"/>
              <a:t> 429			</a:t>
            </a:r>
            <a:endParaRPr lang="ru-RU" sz="2400" b="1" dirty="0" smtClean="0"/>
          </a:p>
          <a:p>
            <a:pPr>
              <a:buFont typeface="Times New Roman" pitchFamily="18" charset="0"/>
              <a:buNone/>
            </a:pPr>
            <a:r>
              <a:rPr lang="ru-RU" b="1" u="sng" dirty="0" smtClean="0"/>
              <a:t>  </a:t>
            </a:r>
            <a:r>
              <a:rPr lang="ru-RU" b="1" u="sng" dirty="0" err="1" smtClean="0"/>
              <a:t>х</a:t>
            </a:r>
            <a:r>
              <a:rPr lang="ru-RU" b="1" u="sng" dirty="0" smtClean="0"/>
              <a:t>  2	</a:t>
            </a:r>
            <a:r>
              <a:rPr lang="ru-RU" dirty="0" smtClean="0"/>
              <a:t>		</a:t>
            </a:r>
            <a:endParaRPr lang="ru-RU" u="sng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000232" y="714357"/>
            <a:ext cx="685804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800" b="1" dirty="0" smtClean="0">
              <a:solidFill>
                <a:srgbClr val="C00000"/>
              </a:solidFill>
              <a:latin typeface="+mn-lt"/>
            </a:endParaRPr>
          </a:p>
          <a:p>
            <a:pPr>
              <a:defRPr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1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.Умножаю единицы</a:t>
            </a:r>
            <a:r>
              <a:rPr lang="ru-RU" sz="2800" b="1" dirty="0" smtClean="0"/>
              <a:t>.,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+mn-lt"/>
              </a:rPr>
              <a:t>единицы пишу под единицами,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а десяток  запоминаю </a:t>
            </a:r>
            <a:endParaRPr lang="ru-RU" sz="2800" b="1" dirty="0" smtClean="0"/>
          </a:p>
          <a:p>
            <a:pPr>
              <a:defRPr/>
            </a:pPr>
            <a:endParaRPr lang="ru-RU" sz="2800" b="1" dirty="0" smtClean="0"/>
          </a:p>
          <a:p>
            <a:pPr>
              <a:defRPr/>
            </a:pPr>
            <a:r>
              <a:rPr lang="ru-RU" sz="2800" b="1" dirty="0" smtClean="0"/>
              <a:t>.</a:t>
            </a:r>
            <a:endParaRPr lang="ru-RU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0232" y="2428868"/>
            <a:ext cx="685804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800" b="1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.Умножаю </a:t>
            </a:r>
            <a:r>
              <a:rPr lang="ru-RU" sz="2800" b="1" dirty="0">
                <a:solidFill>
                  <a:schemeClr val="tx1"/>
                </a:solidFill>
                <a:latin typeface="+mn-lt"/>
              </a:rPr>
              <a:t>десятки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ru-RU" sz="2800" b="1" dirty="0"/>
              <a:t>к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+mn-lt"/>
              </a:rPr>
              <a:t>дес</a:t>
            </a:r>
            <a:r>
              <a:rPr lang="ru-RU" sz="2800" b="1" dirty="0">
                <a:solidFill>
                  <a:schemeClr val="tx1"/>
                </a:solidFill>
                <a:latin typeface="+mn-lt"/>
              </a:rPr>
              <a:t>. прибавляю </a:t>
            </a:r>
            <a:r>
              <a:rPr lang="ru-RU" sz="2800" b="1" dirty="0" smtClean="0"/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+mn-lt"/>
              </a:rPr>
              <a:t>дес</a:t>
            </a:r>
            <a:r>
              <a:rPr lang="ru-RU" sz="2800" b="1" dirty="0">
                <a:solidFill>
                  <a:schemeClr val="tx1"/>
                </a:solidFill>
                <a:latin typeface="+mn-lt"/>
              </a:rPr>
              <a:t>., который получен при умножении единиц, десятки пишу под десятками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>
              <a:defRPr/>
            </a:pPr>
            <a:endParaRPr lang="ru-RU" sz="2800" b="1" dirty="0"/>
          </a:p>
          <a:p>
            <a:pPr>
              <a:defRPr/>
            </a:pPr>
            <a:endParaRPr lang="ru-RU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4000504"/>
            <a:ext cx="6500858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400" b="1" dirty="0" smtClean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.Умножаю сотни : </a:t>
            </a:r>
            <a:r>
              <a:rPr lang="ru-RU" sz="2800" b="1" dirty="0" err="1" smtClean="0">
                <a:solidFill>
                  <a:schemeClr val="tx1"/>
                </a:solidFill>
                <a:latin typeface="+mn-lt"/>
              </a:rPr>
              <a:t>сотни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+mn-lt"/>
              </a:rPr>
              <a:t>пишу под сотнями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>
              <a:defRPr/>
            </a:pPr>
            <a:endParaRPr lang="ru-RU" sz="2800" b="1" dirty="0"/>
          </a:p>
          <a:p>
            <a:pPr>
              <a:defRPr/>
            </a:pPr>
            <a:endParaRPr lang="ru-RU" sz="2400" b="1" dirty="0" smtClean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5" y="4929188"/>
            <a:ext cx="4643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ru-RU" sz="2400" b="1" dirty="0" smtClean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endParaRPr lang="ru-RU" sz="2800" b="1" dirty="0" smtClean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4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>.Читаю </a:t>
            </a:r>
            <a:r>
              <a:rPr lang="ru-RU" sz="2800" b="1" dirty="0">
                <a:solidFill>
                  <a:schemeClr val="tx1"/>
                </a:solidFill>
                <a:latin typeface="+mn-lt"/>
              </a:rPr>
              <a:t>ответ: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8662" y="2928938"/>
            <a:ext cx="357190" cy="58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1"/>
                </a:solidFill>
                <a:latin typeface="+mn-lt"/>
              </a:rPr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10" y="2928938"/>
            <a:ext cx="5000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5 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9" y="2928938"/>
            <a:ext cx="12858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8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2911" y="1857375"/>
            <a:ext cx="28575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Доход фирм.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 « Виктория» ежемесячный доход       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4723р.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« Меркурий» ежемесячный доход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4613р.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« Пирамида» ежемесячный доход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4100р.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Сколько денег потратит каждая фирма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                        за 2 месяца?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152</Words>
  <Application>Microsoft Office PowerPoint</Application>
  <PresentationFormat>Экран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Устный счет</vt:lpstr>
      <vt:lpstr>Тема урока</vt:lpstr>
      <vt:lpstr>Алгоритм умножения многозначного числа на однозначное</vt:lpstr>
      <vt:lpstr>Доход фирм.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65</cp:revision>
  <dcterms:created xsi:type="dcterms:W3CDTF">2019-02-04T16:26:49Z</dcterms:created>
  <dcterms:modified xsi:type="dcterms:W3CDTF">2019-02-24T18:16:46Z</dcterms:modified>
</cp:coreProperties>
</file>