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62" r:id="rId5"/>
    <p:sldId id="281" r:id="rId6"/>
    <p:sldId id="284" r:id="rId7"/>
    <p:sldId id="267" r:id="rId8"/>
    <p:sldId id="272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EF01-CDC4-4DC6-9FBE-490F6882A882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A175-BF93-48E2-965D-A70D0453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103;%20&#1084;&#1091;&#1079;&#1099;&#1082;&#1072;\&#1050;&#1083;&#1072;&#1089;&#1089;&#1080;&#1082;&#1072;\Rolf%20Lovland.The%20Song%20From%20A%20Secret%20Garden.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Ю. В. Крылова, Осенние лист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76456" cy="657675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292080" y="637203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yrillicOld" pitchFamily="2" charset="0"/>
              </a:rPr>
              <a:t>«</a:t>
            </a:r>
            <a:endParaRPr lang="ru-RU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78581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ОСЕННИЕ</a:t>
            </a:r>
          </a:p>
          <a:p>
            <a:pPr algn="ctr"/>
            <a:r>
              <a:rPr lang="ru-RU" sz="72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ПЕЙЗАЖИ</a:t>
            </a:r>
          </a:p>
          <a:p>
            <a:pPr algn="ctr"/>
            <a:r>
              <a:rPr lang="ru-RU" sz="7200" b="1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yrillicOld" pitchFamily="2" charset="0"/>
              </a:rPr>
              <a:t>Исаака Ильича Левитана</a:t>
            </a:r>
          </a:p>
        </p:txBody>
      </p:sp>
      <p:pic>
        <p:nvPicPr>
          <p:cNvPr id="24" name="Rolf Lovland.The Song From A Secret Garde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21288"/>
            <a:ext cx="304800" cy="304800"/>
          </a:xfrm>
          <a:prstGeom prst="rect">
            <a:avLst/>
          </a:prstGeom>
        </p:spPr>
      </p:pic>
      <p:pic>
        <p:nvPicPr>
          <p:cNvPr id="6" name="Picture 4" descr="https://zabavnik.club/wp-content/uploads/2018/04/osenniy_fon_28_26182621-768x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8000" b="1" dirty="0" smtClean="0"/>
              <a:t>ОСЕННИЕ ПЕЙЗАЖИ </a:t>
            </a:r>
          </a:p>
          <a:p>
            <a:pPr algn="ctr">
              <a:buNone/>
            </a:pPr>
            <a:r>
              <a:rPr lang="ru-RU" sz="8000" b="1" smtClean="0"/>
              <a:t>ИСААКА </a:t>
            </a:r>
            <a:r>
              <a:rPr lang="ru-RU" sz="8000" b="1" dirty="0" smtClean="0"/>
              <a:t>ЛЕВИТАНА</a:t>
            </a:r>
            <a:endParaRPr lang="ru-RU" sz="8000" b="1" dirty="0"/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.-Рыбное-Мастер-пейжасного-жан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01121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лесу осенью. И.И.Левитан_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308" y="980728"/>
            <a:ext cx="8368658" cy="53735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1788" y="409651"/>
            <a:ext cx="748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yrillicOld" pitchFamily="2" charset="0"/>
              </a:rPr>
              <a:t>«В лесу осенью». И.И.Левитан</a:t>
            </a:r>
            <a:endParaRPr lang="ru-RU" sz="2400" b="1" dirty="0">
              <a:solidFill>
                <a:srgbClr val="C0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И.И.Левитан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484" y="1455490"/>
            <a:ext cx="7537004" cy="4853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37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yrillicOld" pitchFamily="2" charset="0"/>
              </a:rPr>
              <a:t>«Золотая осень». И.И.Левитан</a:t>
            </a:r>
            <a:endParaRPr lang="ru-RU" sz="3600" b="1" dirty="0">
              <a:solidFill>
                <a:srgbClr val="C0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697b0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21510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Поздняя осень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1780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785794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ень. И.И.Левитан_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8602"/>
            <a:ext cx="8319298" cy="5516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32656"/>
            <a:ext cx="8373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yrillicOld" pitchFamily="2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CyrillicOld" pitchFamily="2" charset="0"/>
              </a:rPr>
              <a:t>Осень». И.И.Левитан</a:t>
            </a:r>
            <a:endParaRPr lang="ru-RU" sz="3200" b="1" dirty="0">
              <a:solidFill>
                <a:srgbClr val="C0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 Слободка. И.И.Левитан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53" y="1124744"/>
            <a:ext cx="8255694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CyrillicOld" pitchFamily="2" charset="0"/>
              </a:rPr>
              <a:t>Золотая осень. Слободка». И.И.Левитан</a:t>
            </a:r>
            <a:endParaRPr lang="ru-RU" sz="3200" b="1" dirty="0">
              <a:solidFill>
                <a:srgbClr val="C0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8 класс\IMG 20211021 173916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1169240">
            <a:off x="214282" y="285728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HP\Desktop\8 класс\IMG 20211021 17395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94856">
            <a:off x="4773709" y="167073"/>
            <a:ext cx="4038600" cy="3214710"/>
          </a:xfrm>
          <a:prstGeom prst="rect">
            <a:avLst/>
          </a:prstGeom>
          <a:noFill/>
        </p:spPr>
      </p:pic>
      <p:pic>
        <p:nvPicPr>
          <p:cNvPr id="1028" name="Picture 4" descr="C:\Users\HP\Desktop\8 класс\IMG 20211021 174844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71810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34</Words>
  <Application>Microsoft Office PowerPoint</Application>
  <PresentationFormat>Экран (4:3)</PresentationFormat>
  <Paragraphs>12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Поздняя осень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HP</cp:lastModifiedBy>
  <cp:revision>21</cp:revision>
  <dcterms:created xsi:type="dcterms:W3CDTF">2016-09-18T13:38:13Z</dcterms:created>
  <dcterms:modified xsi:type="dcterms:W3CDTF">2021-10-24T07:56:41Z</dcterms:modified>
</cp:coreProperties>
</file>