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8220990" y="1"/>
            <a:ext cx="3971006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984107" y="474624"/>
            <a:ext cx="5463821" cy="410891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1045633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648463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2370101" y="5855034"/>
            <a:ext cx="893514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3596921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3037843" y="5578670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>
                <a:latin typeface="Open Sans Extrabold"/>
                <a:ea typeface="Open Sans Extrabold"/>
                <a:cs typeface="Open Sans Extrabold"/>
              </a:rPr>
              <a:t>Экскурсия по достопримечательностям города Сланцы</a:t>
            </a:r>
            <a:endParaRPr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l">
              <a:defRPr/>
            </a:pPr>
            <a:r>
              <a:rPr lang="ru-RU" b="1" i="1">
                <a:latin typeface="Open Sans Extrabold"/>
                <a:ea typeface="Open Sans Extrabold"/>
                <a:cs typeface="Open Sans Extrabold"/>
              </a:rPr>
              <a:t>Воспитатель: Баринова Е.А.</a:t>
            </a:r>
            <a:endParaRPr b="1" i="1">
              <a:latin typeface="Open Sans Extrabold"/>
              <a:ea typeface="Open Sans Extrabold"/>
              <a:cs typeface="Open Sans Extra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7557342" name="Title 1"/>
          <p:cNvSpPr>
            <a:spLocks noGrp="1"/>
          </p:cNvSpPr>
          <p:nvPr>
            <p:ph type="ctrTitle"/>
          </p:nvPr>
        </p:nvSpPr>
        <p:spPr bwMode="auto">
          <a:xfrm>
            <a:off x="851995" y="387865"/>
            <a:ext cx="7383251" cy="1654020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>
                <a:latin typeface="Open Sans Extrabold"/>
                <a:ea typeface="Open Sans Extrabold"/>
                <a:cs typeface="Open Sans Extrabold"/>
              </a:rPr>
              <a:t>Сланцевкая Детская Художественная и Музыкальная школа</a:t>
            </a:r>
            <a:endParaRPr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1565452718" name="Рисунок 156545271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05942" y="2348880"/>
            <a:ext cx="6853079" cy="5139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3820493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endParaRPr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1567401912" name="Рисунок 15674019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2112" y="1268760"/>
            <a:ext cx="7629044" cy="460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83133779" name="Рисунок 98313377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265445" y="1194658"/>
            <a:ext cx="5976664" cy="4540691"/>
          </a:xfrm>
          <a:prstGeom prst="rect">
            <a:avLst/>
          </a:prstGeom>
        </p:spPr>
      </p:pic>
      <p:pic>
        <p:nvPicPr>
          <p:cNvPr id="983512618" name="Рисунок 9835126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19726" y="1417637"/>
            <a:ext cx="5992898" cy="4494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3166167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endParaRPr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1682036056" name="Рисунок 168203605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7004" y="692696"/>
            <a:ext cx="8072121" cy="6054092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4557329" name="Title 1"/>
          <p:cNvSpPr>
            <a:spLocks noGrp="1"/>
          </p:cNvSpPr>
          <p:nvPr>
            <p:ph type="ctrTitle"/>
          </p:nvPr>
        </p:nvSpPr>
        <p:spPr bwMode="auto">
          <a:xfrm>
            <a:off x="947245" y="321190"/>
            <a:ext cx="7383251" cy="1654020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lang="ru-RU">
                <a:latin typeface="Open Sans Extrabold"/>
                <a:ea typeface="Open Sans Extrabold"/>
                <a:cs typeface="Open Sans Extrabold"/>
              </a:rPr>
              <a:t>Городской Дом Культуры города Сланцы</a:t>
            </a:r>
            <a:endParaRPr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1026001450" name="Рисунок 102600144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7245" y="1975210"/>
            <a:ext cx="7111878" cy="4719324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Кировский мост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1293228"/>
            <a:ext cx="7416824" cy="55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483829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Вокзал города Сланцы</a:t>
            </a:r>
          </a:p>
        </p:txBody>
      </p:sp>
      <p:pic>
        <p:nvPicPr>
          <p:cNvPr id="348227864" name="Рисунок 34822786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15480" y="1268760"/>
            <a:ext cx="8928992" cy="54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26</Words>
  <Application>Microsoft Office PowerPoint</Application>
  <DocSecurity>0</DocSecurity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Open Sans Extrabold</vt:lpstr>
      <vt:lpstr>Official</vt:lpstr>
      <vt:lpstr>Экскурсия по достопримечательностям города Сланцы</vt:lpstr>
      <vt:lpstr>Сланцевкая Детская Художественная и Музыкальная школа</vt:lpstr>
      <vt:lpstr>Презентация PowerPoint</vt:lpstr>
      <vt:lpstr>Презентация PowerPoint</vt:lpstr>
      <vt:lpstr>Презентация PowerPoint</vt:lpstr>
      <vt:lpstr>Городской Дом Культуры города Сланцы</vt:lpstr>
      <vt:lpstr>Кировский мост</vt:lpstr>
      <vt:lpstr>Вокзал города Сланцы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достопримечательностям города Сланцы</dc:title>
  <dc:subject/>
  <dc:creator/>
  <cp:keywords/>
  <dc:description/>
  <cp:lastModifiedBy>Пользователь Windows</cp:lastModifiedBy>
  <cp:revision>12</cp:revision>
  <dcterms:created xsi:type="dcterms:W3CDTF">2012-12-03T06:56:55Z</dcterms:created>
  <dcterms:modified xsi:type="dcterms:W3CDTF">2022-04-26T08:05:43Z</dcterms:modified>
  <cp:category/>
  <dc:identifier/>
  <cp:contentStatus/>
  <dc:language/>
  <cp:version/>
</cp:coreProperties>
</file>