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4" r:id="rId5"/>
    <p:sldId id="266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школа\Desktop\фото класса\зелёная роща\IMG_20200204_1515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857232"/>
            <a:ext cx="3248252" cy="45022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1357298"/>
            <a:ext cx="29289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 февраля  обучающиеся 4 класса побывали в Зелёной роще  у памятника советским патриотам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школа\Desktop\фото класса\зелёная роща\IMG_20200204_151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557216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14546" y="521495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Воспитанники отдали дань памяти погибшим патриотам в борьбе с фашистами. 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Рисунок 4" descr="C:\Users\школа\Desktop\фото класса\зелёная роща\IMG_20200204_1508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14356"/>
            <a:ext cx="3429024" cy="52744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1428736"/>
            <a:ext cx="2714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Так же возложили цветы к мемориалу.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500042"/>
            <a:ext cx="8072494" cy="35394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Возведение памятника начато в 1987 году.   9 мая 1989г. – торжественно открыт памятник в Зеленой Роще на месте массовых казней, совершавшихся фашистскими оккупантами в годы Великой Отечественной войны. Надпись на памятнике гласит: «Советским патриотам, казненным немецко-фашистскими захватчиками  за связь с партизанами в 1941 – 1944 гг.».</a:t>
            </a:r>
            <a:endParaRPr lang="ru-RU" sz="2800" dirty="0"/>
          </a:p>
        </p:txBody>
      </p:sp>
      <p:pic>
        <p:nvPicPr>
          <p:cNvPr id="4" name="Рисунок 3" descr="https://sites.google.com/site/zahoroneniaslancevskogorajona/_/rsrc/1277991541103/zahoronenie-kaznennyh-za-svaz-s-partizanami/DSC_0229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929066"/>
            <a:ext cx="5500726" cy="25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Рисунок 3" descr="C:\Users\школа\Desktop\фото класса\зелёная роща\IMG_20200204_1516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14356"/>
            <a:ext cx="3500462" cy="528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школа\Desktop\фото класса\зелёная роща\IMG_20200204_1515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00043"/>
            <a:ext cx="3053759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4643446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 памятнике указаны фамилии далеко не всех советских патриотов, погибших в Зеленой Роще. Этот печальный список можно значительно увеличить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7286676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Обучающиеся узнали, как проводились аресты, пытки, казни. С особой жестокостью расправлялись с теми, кого подозревали в связях с партизанами. В доме №5 по Почтовому переулку обосновалась немецкая комендатура, где допрашивали и пытали патриотов. Среди местного населения было много тех, кто помогал партизанам – были связными, лечили раненых, сообщали разведданные, снабжали продовольствием и одеждой. За тридцать месяцев оккупации на территории </a:t>
            </a:r>
            <a:r>
              <a:rPr lang="ru-RU" dirty="0" err="1" smtClean="0"/>
              <a:t>Сланцевского</a:t>
            </a:r>
            <a:r>
              <a:rPr lang="ru-RU" dirty="0" smtClean="0"/>
              <a:t> района захватчики расстреляли, повесили, заживо сожгли и замучили 228 мирных граждан, из них сожжено 25 - согласно акту от 5 мая 1944г. районной комиссии по определению убытков и злодеяний, совершенных немецкими властями. В этом же акте говорится о казнях в карьере у железнодорожной станции Сланцы (место, где сейчас находится памятник).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492919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Вечная память героям!</a:t>
            </a:r>
            <a:endParaRPr lang="ru-RU" sz="2400" dirty="0"/>
          </a:p>
        </p:txBody>
      </p:sp>
      <p:pic>
        <p:nvPicPr>
          <p:cNvPr id="20482" name="Picture 2" descr="http://playcast.ru/uploads/2017/07/12/230071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357694"/>
            <a:ext cx="17049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6da/00004171-3087100e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199</Words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школа</cp:lastModifiedBy>
  <cp:revision>7</cp:revision>
  <dcterms:created xsi:type="dcterms:W3CDTF">2020-02-06T14:16:55Z</dcterms:created>
  <dcterms:modified xsi:type="dcterms:W3CDTF">2020-02-10T12:43:59Z</dcterms:modified>
</cp:coreProperties>
</file>