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3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58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3133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79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68978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75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73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9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73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9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52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29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71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7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49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90382-A4EC-4960-9361-50F07761DB8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EF9B8F-9837-477C-8193-7118A6FE0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4182" cy="6812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245" y="28572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+mn-lt"/>
              </a:rPr>
              <a:t>ВИРТУАЛЬНАЯ ЭКСКУРСИЯ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В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СЛАНЦЕВСКИЙ </a:t>
            </a:r>
            <a:r>
              <a:rPr lang="ru-RU" b="1" smtClean="0">
                <a:solidFill>
                  <a:srgbClr val="FFFF00"/>
                </a:solidFill>
                <a:latin typeface="+mn-lt"/>
              </a:rPr>
              <a:t>ИСТОРИКО-КРАЕВЕДЧЕСКИЙ </a:t>
            </a:r>
            <a:r>
              <a:rPr lang="ru-RU" b="1" smtClean="0">
                <a:solidFill>
                  <a:srgbClr val="FFFF00"/>
                </a:solidFill>
                <a:latin typeface="+mn-lt"/>
              </a:rPr>
              <a:t>МУЗЕЙ-</a:t>
            </a:r>
            <a:br>
              <a:rPr lang="ru-RU" b="1" smtClean="0">
                <a:solidFill>
                  <a:srgbClr val="FFFF00"/>
                </a:solidFill>
                <a:latin typeface="+mn-lt"/>
              </a:rPr>
            </a:br>
            <a:r>
              <a:rPr lang="ru-RU" b="1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b="1" smtClean="0">
                <a:solidFill>
                  <a:srgbClr val="FFFF00"/>
                </a:solidFill>
                <a:latin typeface="+mn-lt"/>
              </a:rPr>
              <a:t>            </a:t>
            </a:r>
            <a:r>
              <a:rPr lang="ru-RU" b="1" smtClean="0">
                <a:solidFill>
                  <a:srgbClr val="FFFF00"/>
                </a:solidFill>
                <a:latin typeface="+mn-lt"/>
              </a:rPr>
              <a:t>6а </a:t>
            </a:r>
            <a:r>
              <a:rPr lang="ru-RU" b="1" dirty="0" smtClean="0">
                <a:solidFill>
                  <a:srgbClr val="FFFF00"/>
                </a:solidFill>
                <a:latin typeface="+mn-lt"/>
              </a:rPr>
              <a:t>КЛАСС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2142" y="4567955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Баринова Е.А.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26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183" y="18165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В 1949 году у нас становится статус города СЛАНЦЫ.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09104" y="2306748"/>
            <a:ext cx="5178580" cy="38839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88523" y="2346402"/>
            <a:ext cx="5133260" cy="38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85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Макет подвесной дороги СПЗ «СЛАНЦЫ»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Энергетический СЛАНЕЦ.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06655" y="2314778"/>
            <a:ext cx="5192254" cy="3894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72496" y="2899799"/>
            <a:ext cx="4523658" cy="3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60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«СЛАНЕЦ»- органический камень</a:t>
            </a:r>
            <a:r>
              <a:rPr lang="ru-RU" sz="4000" b="1" dirty="0">
                <a:latin typeface="+mn-lt"/>
              </a:rPr>
              <a:t>.</a:t>
            </a:r>
            <a:r>
              <a:rPr lang="ru-RU" sz="4000" b="1" dirty="0" smtClean="0">
                <a:latin typeface="+mn-lt"/>
              </a:rPr>
              <a:t> Город появился, благодаря этому камню.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08639" y="2877350"/>
            <a:ext cx="4549316" cy="34119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64363" y="2830129"/>
            <a:ext cx="4675238" cy="35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89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0717" y="1583812"/>
            <a:ext cx="4148293" cy="55265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5010" y="180412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9 апреля 1930г. - рождение города СЛАНЦЫ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4190" y="2274632"/>
            <a:ext cx="5526553" cy="41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1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Сергей </a:t>
            </a:r>
            <a:r>
              <a:rPr lang="ru-RU" b="1" dirty="0" err="1" smtClean="0">
                <a:latin typeface="+mn-lt"/>
              </a:rPr>
              <a:t>Миронович</a:t>
            </a:r>
            <a:r>
              <a:rPr lang="ru-RU" b="1" dirty="0" smtClean="0">
                <a:latin typeface="+mn-lt"/>
              </a:rPr>
              <a:t> Киров – основатель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г. Сланцы.</a:t>
            </a:r>
            <a:endParaRPr lang="ru-RU" b="1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594" y="1690688"/>
            <a:ext cx="4197536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50086" y="2336602"/>
            <a:ext cx="5167312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4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1934г.- начало строительства первых шахт и предприятий. Кировская Шахта.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23" y="1690688"/>
            <a:ext cx="2899064" cy="5097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534" y="1690688"/>
            <a:ext cx="8473361" cy="50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73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435" y="0"/>
            <a:ext cx="8911687" cy="128089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С.М.Киров</a:t>
            </a:r>
            <a:r>
              <a:rPr lang="ru-RU" b="1" dirty="0" smtClean="0">
                <a:latin typeface="+mn-lt"/>
              </a:rPr>
              <a:t> вместе с комсомольцами.</a:t>
            </a:r>
            <a:endParaRPr lang="ru-RU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1685" y="2208758"/>
            <a:ext cx="4824618" cy="36184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02011" y="2218155"/>
            <a:ext cx="4948720" cy="37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76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86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После гибели </a:t>
            </a:r>
            <a:r>
              <a:rPr lang="ru-RU" b="1" dirty="0" err="1" smtClean="0"/>
              <a:t>С.М.Кирова</a:t>
            </a:r>
            <a:r>
              <a:rPr lang="ru-RU" b="1" dirty="0" smtClean="0"/>
              <a:t> наш город назвали «Сланцы» – город «КИРОВСКОЙ МЕЧТЫ».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79065" y="2241739"/>
            <a:ext cx="5139249" cy="3854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08587" y="2184428"/>
            <a:ext cx="5204746" cy="39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42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686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Первый «Сланец» был поднят в 1934 году.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9136" y="2318831"/>
            <a:ext cx="5025142" cy="3768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916" y="1670834"/>
            <a:ext cx="5615300" cy="5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03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Рабочие жили в палатках и ходили на работу…Встает вопрос о появлении первых улиц г. Сланцы-</a:t>
            </a:r>
            <a:r>
              <a:rPr lang="ru-RU" b="1" dirty="0" err="1" smtClean="0">
                <a:latin typeface="+mn-lt"/>
              </a:rPr>
              <a:t>ул.Горняков</a:t>
            </a:r>
            <a:r>
              <a:rPr lang="ru-RU" b="1" dirty="0" smtClean="0">
                <a:latin typeface="+mn-lt"/>
              </a:rPr>
              <a:t>(горная порода), Комсомольское шоссе, ул. Кирова.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690" y="3152981"/>
            <a:ext cx="504502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272" y="3034993"/>
            <a:ext cx="4908340" cy="43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15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 1941г.-наша территория была оккупирована фашистскими войсками на 30 месяцев, все было разрушено, уцелела только ул. Кирова.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86922" y="2458524"/>
            <a:ext cx="5027973" cy="3770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55109" y="2418735"/>
            <a:ext cx="5073446" cy="38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8381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145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ВИРТУАЛЬНАЯ ЭКСКУРСИЯ В СЛАНЦЕВСКИЙ ИСТОРИКО-КРАЕВЕДЧЕСКИЙ МУЗЕЙ-              6а КЛАСС</vt:lpstr>
      <vt:lpstr>Слайд 2</vt:lpstr>
      <vt:lpstr>Сергей Миронович Киров – основатель  г. Сланцы.</vt:lpstr>
      <vt:lpstr>1934г.- начало строительства первых шахт и предприятий. Кировская Шахта.</vt:lpstr>
      <vt:lpstr>С.М.Киров вместе с комсомольцами.</vt:lpstr>
      <vt:lpstr>После гибели С.М.Кирова наш город назвали «Сланцы» – город «КИРОВСКОЙ МЕЧТЫ».</vt:lpstr>
      <vt:lpstr>Первый «Сланец» был поднят в 1934 году.</vt:lpstr>
      <vt:lpstr>Рабочие жили в палатках и ходили на работу…Встает вопрос о появлении первых улиц г. Сланцы-ул.Горняков(горная порода), Комсомольское шоссе, ул. Кирова.</vt:lpstr>
      <vt:lpstr>В 1941г.-наша территория была оккупирована фашистскими войсками на 30 месяцев, все было разрушено, уцелела только ул. Кирова.</vt:lpstr>
      <vt:lpstr>В 1949 году у нас становится статус города СЛАНЦЫ.</vt:lpstr>
      <vt:lpstr>Макет подвесной дороги СПЗ «СЛАНЦЫ» Энергетический СЛАНЕЦ.</vt:lpstr>
      <vt:lpstr>«СЛАНЕЦ»- органический камень. Город появился, благодаря этому камню.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</cp:lastModifiedBy>
  <cp:revision>15</cp:revision>
  <dcterms:created xsi:type="dcterms:W3CDTF">2022-01-27T18:48:16Z</dcterms:created>
  <dcterms:modified xsi:type="dcterms:W3CDTF">2022-10-31T08:16:30Z</dcterms:modified>
</cp:coreProperties>
</file>