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BADED4-D548-4734-9334-A8119045C61C}" type="datetimeFigureOut">
              <a:rPr lang="ru-RU" smtClean="0"/>
              <a:t>30.09.2021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C24B4D-728B-4EDA-A1B9-526405FCD96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«Сланцевская школа интернат, реализующая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адаптированные программы»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ГКОУ ЛО «Сланцевская школа-интернат»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6400800" cy="504056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Пожарную часть № 145 г. Сланцы.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ПРОФЕССИЕЙ ПОЖАРНОГО»</a:t>
            </a: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Баринова Е.А.</a:t>
            </a: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3380994"/>
            <a:ext cx="3643883" cy="24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84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 смогли не только увидеть пожарные машины, но и посидеть за рулем, померить каски, поговорить по рации-в целом, чувствовали себя настоящими пожарными.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489852" cy="4653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679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4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примеряли отдельные элементы специального комбинезона- каску,  огнеупорную каску.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4023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5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листовках показаны: последовательность одевания огнеупорного костюма, как пользоваться лестницей-штурмовкой, как правильно одевать противогаз и т.д.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Инструктор показывал, как правильно позвонить диспетчеру ,которая принимает вызов о пожаре.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04" y="170080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Ребята поблагодарили пожарного за беседу с нами. Дети узнали много полезного и интересного.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экскурсию!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  <p:extLst>
      <p:ext uri="{BB962C8B-B14F-4D97-AF65-F5344CB8AC3E}">
        <p14:creationId xmlns:p14="http://schemas.microsoft.com/office/powerpoint/2010/main" val="1263227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является одним из важных направлений в воспитательно-образовательном процессе работы 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ГКОУ ЛО «Сланцевская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школа-интернат» Сланцевского района.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Актуальность связана с тем , что у обучающихся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ГКОУ ЛО «Сланцевская школа-интернат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 отсутствует защитная психологическая реакция на противопожарную обстановку. Желание постоянно открывать что-то новое ,непосредственность часто ставят их перед реальными опасностями. </a:t>
            </a: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Подсчитано: на тысячу пожаров сто вспыхивает по вине детей , которые становятся жертвами своего незнания и легкомыслия. Число детей пострадавших от пожара возрастает с каждым годом и это не может вызвать тревогу. Поэтому забота о сохранности детской жизни –важнейшая задача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ГКОУ ЛО «Сланцевская школа-интернат» Сланцевского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района, а также всех учреждений, семей и государств. Участившиеся в последнее время трагические случаи пожаров в детских учреждениях и анализ причин их возникновения убеждают в систематической работы с педагогами , детьми и родителями.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80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Цель: знакомство детей с людьми разных профессий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0" indent="-457200">
              <a:buAutoNum type="arabicParenR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познакомить детей с профессией пожарного, с особенностями спецодежды, с используемым транспортом, орудиями труда. Дать детям понятие,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пожарные спасают жизни людей.</a:t>
            </a:r>
          </a:p>
          <a:p>
            <a:pPr marL="457200" indent="-457200">
              <a:buAutoNum type="arabicParenR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развить умение логически строить свои высказывания ,задавать вопросы , слушать внимательно, развивать наблюдательность, любознательность.</a:t>
            </a:r>
          </a:p>
          <a:p>
            <a:pPr marL="457200" indent="-457200">
              <a:buAutoNum type="arabicParenR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доброжелательность к людям , воспитывать уважение к профессионалам, способность понимать важность профессии пожарный.</a:t>
            </a:r>
          </a:p>
          <a:p>
            <a:pPr marL="457200" indent="-457200">
              <a:buAutoNum type="arabicParenR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Способы: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рганизационный момент экскурсия в пожарную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часть,прослушивание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рассказов пожарных, рефлексия.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9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353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со зданием пожарной части. Беседа о пожарной машине. Почему машина красного цвета!?Почему машина оборудована специальными звуковыми «сиренами» и световыми сигналами – «мигалками», рацией!?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60860"/>
            <a:ext cx="2890416" cy="1926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61656"/>
            <a:ext cx="3960440" cy="2970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127"/>
            <a:ext cx="2880320" cy="2160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032" y="4109610"/>
            <a:ext cx="3744416" cy="261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Пожарная машина должна  очень быстро прибыть к месту пожара, сигнал необходим для беспрепятственного проезда, а по рации водитель может связаться  с пожарной частью и другими машинами.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1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Знакомство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детей с профессией пожарного, с особенностями спецодежды, с используемым транспортом, орудиями труда.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59454"/>
            <a:ext cx="3596217" cy="26971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49080"/>
            <a:ext cx="3275856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детей с профессией пожарного, с особенностями спецодежды, с используемым транспортом, орудиями труда.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03" y="1600200"/>
            <a:ext cx="3531393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67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57" y="0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того, чтобы пожарные не пострадали во время пожара у них есть специальные комбинезоны из огнеупорных материалов, каска, огнеупорные рукавицы.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39447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836712"/>
            <a:ext cx="2016224" cy="2688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6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тренировочным домом- 2-ым домом для пожарных. 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Место, где пожарные тренируются, чтобы быть ловкими, сильными и быстрыми, чтобы в любую минуту,  они были готовы , приступить к тушению пожара.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29827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2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Знакомство с пожарной лестницей.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172281" cy="31292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40237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5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475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«Сланцевская школа интернат, реализующая  адаптированные программы»  ГКОУ ЛО «Сланцевская школа-интернат»</vt:lpstr>
      <vt:lpstr>Пожарная безопасность является одним из важных направлений в воспитательно-образовательном процессе работы ГКОУ ЛО «Сланцевская школа-интернат» Сланцевского района.</vt:lpstr>
      <vt:lpstr>Цель: знакомство детей с людьми разных профессий</vt:lpstr>
      <vt:lpstr>Знакомство со зданием пожарной части. Беседа о пожарной машине. Почему машина красного цвета!?Почему машина оборудована специальными звуковыми «сиренами» и световыми сигналами – «мигалками», рацией!?</vt:lpstr>
      <vt:lpstr>Знакомство детей с профессией пожарного, с особенностями спецодежды, с используемым транспортом, орудиями труда.</vt:lpstr>
      <vt:lpstr>Знакомство детей с профессией пожарного, с особенностями спецодежды, с используемым транспортом, орудиями труда.</vt:lpstr>
      <vt:lpstr> Для того, чтобы пожарные не пострадали во время пожара у них есть специальные комбинезоны из огнеупорных материалов, каска, огнеупорные рукавицы.</vt:lpstr>
      <vt:lpstr>Знакомство с тренировочным домом- 2-ым домом для пожарных.  Место, где пожарные тренируются, чтобы быть ловкими, сильными и быстрыми, чтобы в любую минуту,  они были готовы , приступить к тушению пожара.</vt:lpstr>
      <vt:lpstr>Знакомство с пожарной лестницей.</vt:lpstr>
      <vt:lpstr>Ребята смогли не только увидеть пожарные машины, но и посидеть за рулем, померить каски, поговорить по рации-в целом, чувствовали себя настоящими пожарными.</vt:lpstr>
      <vt:lpstr>Дети примеряли отдельные элементы специального комбинезона- каску,  огнеупорную каску.</vt:lpstr>
      <vt:lpstr>На листовках показаны: последовательность одевания огнеупорного костюма, как пользоваться лестницей-штурмовкой, как правильно одевать противогаз и т.д. Инструктор показывал, как правильно позвонить диспетчеру ,которая принимает вызов о пожаре.</vt:lpstr>
      <vt:lpstr>Ребята поблагодарили пожарного за беседу с нами. Дети узнали много полезного и интересного. Спасибо за экскурсию!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«Сланцевская школа интернат, реализующая  адаптированные программы»  ГКОУ ЛО «Сланцевская школа-интернат»</dc:title>
  <dc:creator>Пользователь Windows</dc:creator>
  <cp:lastModifiedBy>Пользователь Windows</cp:lastModifiedBy>
  <cp:revision>13</cp:revision>
  <dcterms:created xsi:type="dcterms:W3CDTF">2021-09-30T06:03:24Z</dcterms:created>
  <dcterms:modified xsi:type="dcterms:W3CDTF">2021-09-30T08:24:31Z</dcterms:modified>
</cp:coreProperties>
</file>