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52" d="100"/>
          <a:sy n="52" d="100"/>
        </p:scale>
        <p:origin x="-172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1280-68BF-4A1B-9316-F97E1E9E84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CBC2-56B6-438A-ADE9-492C81A28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7118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Правила дорожного движения. 5 класс  8.04.2019 г.</a:t>
            </a: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Тема: Правила перехода на автобусных остановках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\Рабочий стол\фото\IMG_20190411_093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311097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Администратор\Рабочий стол\фото\IMG_20190411_093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00174"/>
            <a:ext cx="233178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Documents and Settings\Администратор\Рабочий стол\фото\IMG_20190411_093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643182"/>
            <a:ext cx="2724148" cy="3609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43636" y="5643578"/>
            <a:ext cx="2827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Организовала и провела – </a:t>
            </a:r>
            <a:r>
              <a:rPr lang="ru-RU" sz="1200" dirty="0" err="1" smtClean="0"/>
              <a:t>Рябкова</a:t>
            </a:r>
            <a:r>
              <a:rPr lang="ru-RU" sz="1200" dirty="0" smtClean="0"/>
              <a:t> Р.А.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35716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Экскурсия в школьный медпункт. 7 класс. 8.04.2019 г.</a:t>
            </a: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Тема: Обработка ран.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pic>
        <p:nvPicPr>
          <p:cNvPr id="1028" name="Picture 4" descr="C:\Documents and Settings\Администратор\Рабочий стол\фото\IMG_20190411_093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860635" cy="3929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Documents and Settings\Администратор\Рабочий стол\фото\IMG_20190411_093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2143140" cy="2842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C:\Documents and Settings\Администратор\Рабочий стол\фото\IMG_20190411_093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53" y="1214422"/>
            <a:ext cx="2803604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86182" y="1428736"/>
            <a:ext cx="1357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Провела -школьная</a:t>
            </a:r>
          </a:p>
          <a:p>
            <a:r>
              <a:rPr lang="ru-RU" i="1" dirty="0" smtClean="0"/>
              <a:t>медсестра </a:t>
            </a:r>
          </a:p>
          <a:p>
            <a:r>
              <a:rPr lang="ru-RU" i="1" dirty="0" smtClean="0"/>
              <a:t>Алла Васильевна Иванова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Администратор\Рабочий стол\фото\IMG_20190411_093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928671"/>
            <a:ext cx="2571768" cy="3123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0" descr="C:\Documents and Settings\Администратор\Рабочий стол\фото\IMG_20190411_093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643182"/>
            <a:ext cx="2676137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Documents and Settings\Администратор\Рабочий стол\фото\IMG_20190411_093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857231"/>
            <a:ext cx="2423418" cy="3234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00760" y="6072206"/>
            <a:ext cx="2935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Организовала - </a:t>
            </a:r>
            <a:r>
              <a:rPr lang="ru-RU" dirty="0" err="1" smtClean="0"/>
              <a:t>Рябкова</a:t>
            </a:r>
            <a:r>
              <a:rPr lang="ru-RU" dirty="0" smtClean="0"/>
              <a:t> Р.А.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1071546"/>
            <a:ext cx="257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Учимся обрабатывать </a:t>
            </a:r>
          </a:p>
          <a:p>
            <a:pPr algn="ctr"/>
            <a:r>
              <a:rPr lang="ru-RU" i="1" dirty="0" smtClean="0"/>
              <a:t>раны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57166"/>
            <a:ext cx="6090706" cy="83099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</a:rPr>
              <a:t>Экскурсия в сберкассу. 9 класс. 8.4404.2019 г.</a:t>
            </a:r>
          </a:p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</a:rPr>
              <a:t>Тема:  Учимся пользоваться банкоматом</a:t>
            </a:r>
            <a:endParaRPr lang="ru-RU" sz="24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3074" name="Picture 2" descr="C:\Documents and Settings\Администратор\Рабочий стол\фото\IMG_20190411_093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500174"/>
            <a:ext cx="1801876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Администратор\Рабочий стол\фото\IMG_20190411_093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1763867" cy="2339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Documents and Settings\Администратор\Рабочий стол\фото\IMG_20190411_093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29066"/>
            <a:ext cx="1984390" cy="2623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C:\Documents and Settings\Администратор\Рабочий стол\фото\IMG_20190411_093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000504"/>
            <a:ext cx="1627181" cy="2115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C:\Documents and Settings\Администратор\Рабочий стол\фото\IMG_20190411_0934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929066"/>
            <a:ext cx="1857388" cy="2458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1" name="Picture 9" descr="C:\Documents and Settings\Администратор\Рабочий стол\фото\IMG_20190411_0933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357298"/>
            <a:ext cx="1744680" cy="2282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43306" y="6215082"/>
            <a:ext cx="226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Провела </a:t>
            </a:r>
            <a:r>
              <a:rPr lang="ru-RU" dirty="0" err="1" smtClean="0"/>
              <a:t>Рябкова</a:t>
            </a:r>
            <a:r>
              <a:rPr lang="ru-RU" dirty="0" smtClean="0"/>
              <a:t> Р.А.</a:t>
            </a: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15.4.19 экскурс.9кл\IMG_20190415_141335.jpg"/>
          <p:cNvPicPr>
            <a:picLocks noChangeAspect="1" noChangeArrowheads="1"/>
          </p:cNvPicPr>
          <p:nvPr/>
        </p:nvPicPr>
        <p:blipFill>
          <a:blip r:embed="rId2" cstate="print"/>
          <a:srcRect l="7720" r="3584" b="7605"/>
          <a:stretch>
            <a:fillRect/>
          </a:stretch>
        </p:blipFill>
        <p:spPr bwMode="auto">
          <a:xfrm>
            <a:off x="928662" y="1142984"/>
            <a:ext cx="1634494" cy="2270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15.4.19 экскурс.9кл\IMG_20190415_141453.jpg"/>
          <p:cNvPicPr>
            <a:picLocks noChangeAspect="1" noChangeArrowheads="1"/>
          </p:cNvPicPr>
          <p:nvPr/>
        </p:nvPicPr>
        <p:blipFill>
          <a:blip r:embed="rId3" cstate="print"/>
          <a:srcRect t="21048" r="2665"/>
          <a:stretch>
            <a:fillRect/>
          </a:stretch>
        </p:blipFill>
        <p:spPr bwMode="auto">
          <a:xfrm>
            <a:off x="3143240" y="1071546"/>
            <a:ext cx="2102608" cy="227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F:\15.4.19 экскурс.9кл\IMG_20190415_141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786578" y="1142984"/>
            <a:ext cx="1714512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F:\15.4.19 экскурс.9кл\IMG_20190415_142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643314"/>
            <a:ext cx="192882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F:\15.4.19 экскурс.9кл\IMG_20190415_142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43306" y="3571876"/>
            <a:ext cx="198240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F:\15.4.19 экскурс.9кл\IMG_20190415_1424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3571876"/>
            <a:ext cx="1914484" cy="255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14546" y="285728"/>
            <a:ext cx="6263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Экскурсия в аптеку. 9 класс. 15.04.2019 года</a:t>
            </a: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Тема: Знакомство с лекарственными сборами</a:t>
            </a:r>
            <a:r>
              <a:rPr lang="ru-RU" sz="24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6215082"/>
            <a:ext cx="2326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Организовала - </a:t>
            </a:r>
            <a:r>
              <a:rPr lang="ru-RU" sz="1400" dirty="0" err="1" smtClean="0"/>
              <a:t>Рябкова</a:t>
            </a:r>
            <a:r>
              <a:rPr lang="ru-RU" sz="1400" dirty="0" smtClean="0"/>
              <a:t> Р.А.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1285860"/>
            <a:ext cx="1357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Провела – фармацевт</a:t>
            </a:r>
          </a:p>
          <a:p>
            <a:pPr algn="ctr"/>
            <a:r>
              <a:rPr lang="ru-RU" sz="1400" i="1" dirty="0" smtClean="0"/>
              <a:t>аптеки Анастасия</a:t>
            </a:r>
          </a:p>
          <a:p>
            <a:pPr algn="ctr"/>
            <a:r>
              <a:rPr lang="ru-RU" sz="1400" i="1" dirty="0" smtClean="0"/>
              <a:t>Александровна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то 18-19\апрель\IMG_20190416_142353_6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29454" y="1285860"/>
            <a:ext cx="1493907" cy="1990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Администратор\Рабочий стол\Фото 18-19\апрель\IMG_20190416_14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1643074" cy="2189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Администратор\Рабочий стол\Фото 18-19\апрель\IMG_20190416_142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85860"/>
            <a:ext cx="1714512" cy="228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Documents and Settings\Администратор\Рабочий стол\Фото 18-19\апрель\IMG_20190416_143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143380"/>
            <a:ext cx="1822900" cy="2428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C:\Documents and Settings\Администратор\Рабочий стол\Фото 18-19\апрель\IMG_20190416_143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929066"/>
            <a:ext cx="1785950" cy="23796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6" name="Picture 12" descr="C:\Documents and Settings\Администратор\Рабочий стол\Фото 18-19\апрель\IMG_20190416_1457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142984"/>
            <a:ext cx="144759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786" y="428604"/>
            <a:ext cx="790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Экскурсия на швейную фабрику ООО «Закройщик». 8-9 классы. 16.04.2019 г.</a:t>
            </a:r>
          </a:p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Тема:  Знакомство с профессиями на швейном производстве.</a:t>
            </a:r>
            <a:endParaRPr lang="ru-RU" b="1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714752"/>
            <a:ext cx="17145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В экспериментальном цехе работают художники -  модельеры, </a:t>
            </a:r>
            <a:r>
              <a:rPr lang="ru-RU" sz="1100" i="1" dirty="0" err="1" smtClean="0"/>
              <a:t>лекалисты</a:t>
            </a:r>
            <a:r>
              <a:rPr lang="ru-RU" sz="1100" i="1" dirty="0" smtClean="0"/>
              <a:t>, портные. Художник – модельер придумывает фасон изделия и изображает его на компьютере при помощи специальной программы. </a:t>
            </a:r>
            <a:endParaRPr lang="ru-RU" sz="11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3357562"/>
            <a:ext cx="1396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Склад фурнитуры</a:t>
            </a:r>
            <a:endParaRPr lang="ru-RU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3286124"/>
            <a:ext cx="1392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Вышивальный цех</a:t>
            </a:r>
            <a:endParaRPr lang="ru-RU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471488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err="1" smtClean="0"/>
              <a:t>Ватинный</a:t>
            </a:r>
            <a:r>
              <a:rPr lang="ru-RU" sz="1200" i="1" dirty="0" smtClean="0"/>
              <a:t> </a:t>
            </a:r>
          </a:p>
          <a:p>
            <a:pPr algn="ctr"/>
            <a:r>
              <a:rPr lang="ru-RU" sz="1200" i="1" dirty="0" smtClean="0"/>
              <a:t>участок</a:t>
            </a:r>
            <a:endParaRPr lang="ru-RU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71802" y="3071810"/>
            <a:ext cx="1623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Нас встречает директор швейной фабрики Елена Сергеевна 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Мельшикова</a:t>
            </a:r>
            <a:endParaRPr lang="ru-RU" sz="12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Documents and Settings\Администратор\Рабочий стол\Фото 18-19\апрель\IMG_20190416_145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14686"/>
            <a:ext cx="1876515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0" descr="C:\Documents and Settings\Администратор\Рабочий стол\Фото 18-19\апрель\IMG_20190416_145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214686"/>
            <a:ext cx="1769286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9" descr="C:\Documents and Settings\Администратор\Рабочий стол\Фото 18-19\апрель\IMG_20190416_144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1857388" cy="2474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C:\Documents and Settings\Администратор\Рабочий стол\Фото 18-19\апрель\IMG_20190416_144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14290"/>
            <a:ext cx="1715671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Documents and Settings\Администратор\Рабочий стол\Фото 18-19\апрель\IMG_20190416_1438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14290"/>
            <a:ext cx="1714512" cy="228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500429" y="214290"/>
            <a:ext cx="1857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Раскройный цех</a:t>
            </a:r>
          </a:p>
          <a:p>
            <a:pPr algn="ctr"/>
            <a:r>
              <a:rPr lang="ru-RU" sz="1200" i="1" dirty="0" smtClean="0"/>
              <a:t>Рабочие подготовительного цеха  принимают ткань со склада и готовят её к раскрою</a:t>
            </a:r>
            <a:endParaRPr lang="ru-RU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57174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Швейный цех.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 В швейном цехе применяется индивидуальный и массовый пошив изделий. 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6072206"/>
            <a:ext cx="1941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Организовала </a:t>
            </a:r>
            <a:r>
              <a:rPr lang="ru-RU" sz="1200" dirty="0" err="1" smtClean="0"/>
              <a:t>Рябкова</a:t>
            </a:r>
            <a:r>
              <a:rPr lang="ru-RU" sz="1200" dirty="0" smtClean="0"/>
              <a:t> Р.А.</a:t>
            </a:r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6633586</TotalTime>
  <Words>198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2019-04-15T08:29:59Z</dcterms:created>
  <dcterms:modified xsi:type="dcterms:W3CDTF">2019-04-23T10:24:22Z</dcterms:modified>
</cp:coreProperties>
</file>