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8" r:id="rId2"/>
    <p:sldId id="313" r:id="rId3"/>
    <p:sldId id="303" r:id="rId4"/>
    <p:sldId id="316" r:id="rId5"/>
    <p:sldId id="302" r:id="rId6"/>
    <p:sldId id="305" r:id="rId7"/>
    <p:sldId id="315" r:id="rId8"/>
    <p:sldId id="314" r:id="rId9"/>
    <p:sldId id="29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5C64-62CE-42BA-96D9-445102CC9B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63C6-CE21-45F2-8BBB-7B5C7E9E4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ГКОУ ЛО «</a:t>
            </a:r>
            <a:r>
              <a:rPr lang="ru-RU" sz="3600" u="sng" dirty="0" err="1" smtClean="0"/>
              <a:t>Сланцевская</a:t>
            </a:r>
            <a:r>
              <a:rPr lang="ru-RU" sz="3600" u="sng" dirty="0" smtClean="0"/>
              <a:t> школа- интернат»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15352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«МЫ-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ЗА ЗДОРОВОЕ ПИТАНИЕ»</a:t>
            </a:r>
          </a:p>
          <a:p>
            <a:pPr algn="ctr">
              <a:buNone/>
            </a:pPr>
            <a:r>
              <a:rPr lang="ru-RU" sz="2800" b="1" dirty="0" smtClean="0"/>
              <a:t>(из опыта работы)</a:t>
            </a:r>
          </a:p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400" b="1" dirty="0" smtClean="0"/>
              <a:t>Выполнила: Масленникова Л.А.,</a:t>
            </a:r>
          </a:p>
          <a:p>
            <a:pPr algn="r">
              <a:buNone/>
            </a:pPr>
            <a:r>
              <a:rPr lang="ru-RU" sz="2400" b="1" dirty="0" smtClean="0"/>
              <a:t>воспитатель 7 </a:t>
            </a:r>
            <a:r>
              <a:rPr lang="ru-RU" sz="2800" b="1" dirty="0" smtClean="0"/>
              <a:t>класса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F:\совещание питание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1149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F:\совещание питание\столовая\IMG_20210119_14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14313"/>
            <a:ext cx="37623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Участвуем в акциях, конкурсах по ЗОЖ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F:\совещание питание\столовая\IMG_20191126_07475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 воспитательных занятиях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HP\Desktop\IMG_20210120_152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4143436" cy="4786346"/>
          </a:xfrm>
          <a:prstGeom prst="rect">
            <a:avLst/>
          </a:prstGeom>
          <a:noFill/>
        </p:spPr>
      </p:pic>
      <p:pic>
        <p:nvPicPr>
          <p:cNvPr id="5123" name="Picture 3" descr="C:\Users\HP\Desktop\IMG_20210120_153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42915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F:\совещание питание\столовая\IMG_20201021_145317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16705">
            <a:off x="534830" y="362111"/>
            <a:ext cx="3603605" cy="3922219"/>
          </a:xfrm>
          <a:noFill/>
        </p:spPr>
      </p:pic>
      <p:pic>
        <p:nvPicPr>
          <p:cNvPr id="5126" name="Picture 3" descr="F:\совещание питание\столовая\IMG_20201021_145443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7007">
            <a:off x="5257454" y="376957"/>
            <a:ext cx="3437926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совещание питание\столовая\IMG_20201021_14551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86050" y="3214686"/>
            <a:ext cx="4074575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762848">
            <a:off x="307076" y="4948290"/>
            <a:ext cx="2117299" cy="14813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Экскурсия в </a:t>
            </a:r>
            <a:r>
              <a:rPr lang="ru-RU" sz="2000" b="1" smtClean="0"/>
              <a:t>школьную  </a:t>
            </a:r>
            <a:r>
              <a:rPr lang="ru-RU" sz="2000" b="1" smtClean="0"/>
              <a:t>столовую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" name="Picture 3" descr="C:\Users\HP\Desktop\IMG_20210120_154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000108"/>
            <a:ext cx="3929090" cy="4786346"/>
          </a:xfrm>
          <a:prstGeom prst="rect">
            <a:avLst/>
          </a:prstGeom>
          <a:noFill/>
        </p:spPr>
      </p:pic>
      <p:pic>
        <p:nvPicPr>
          <p:cNvPr id="1028" name="Picture 2" descr="F:\совещание питание\столовая\IMG_20210119_15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406209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но 2 13"/>
          <p:cNvSpPr/>
          <p:nvPr/>
        </p:nvSpPr>
        <p:spPr>
          <a:xfrm>
            <a:off x="0" y="0"/>
            <a:ext cx="4429124" cy="12144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Просветительская работа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715016"/>
            <a:ext cx="878687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молоке обнаружено более 160 полезных веществ, которые полностью усваиваются организмом человека.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любимые каши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геркулесовая,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манная!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IMG20210120081221_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786058"/>
            <a:ext cx="3046615" cy="3819176"/>
          </a:xfrm>
          <a:noFill/>
        </p:spPr>
      </p:pic>
      <p:pic>
        <p:nvPicPr>
          <p:cNvPr id="5" name="Picture 2" descr="F:\IMG20210120081211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428736"/>
            <a:ext cx="2643206" cy="3071796"/>
          </a:xfrm>
          <a:prstGeom prst="rect">
            <a:avLst/>
          </a:prstGeom>
          <a:noFill/>
        </p:spPr>
      </p:pic>
      <p:pic>
        <p:nvPicPr>
          <p:cNvPr id="8" name="Picture 2" descr="C:\Users\HP\Desktop\IMG-20210122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857364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Учимся этикету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F:\совещание питание\столовая\IMG_20210119_1433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500174"/>
            <a:ext cx="3786214" cy="4857784"/>
          </a:xfrm>
          <a:noFill/>
        </p:spPr>
      </p:pic>
      <p:pic>
        <p:nvPicPr>
          <p:cNvPr id="11" name="Picture 2" descr="F:\совещание питание\столовая\IMG_20210119_144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1428736"/>
            <a:ext cx="396716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4948" y="500042"/>
            <a:ext cx="6912768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</a:t>
            </a:r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здоровы!</a:t>
            </a:r>
            <a:endParaRPr lang="ru-RU" sz="8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HP\Desktop\22920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7"/>
            <a:ext cx="7000924" cy="495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69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ГКОУ ЛО «Сланцевская школа- интернат»</vt:lpstr>
      <vt:lpstr>Презентация PowerPoint</vt:lpstr>
      <vt:lpstr>Участвуем в акциях, конкурсах по ЗОЖ</vt:lpstr>
      <vt:lpstr>На воспитательных занятиях</vt:lpstr>
      <vt:lpstr>Презентация PowerPoint</vt:lpstr>
      <vt:lpstr>  </vt:lpstr>
      <vt:lpstr>Наши любимые каши: геркулесовая,  манная! </vt:lpstr>
      <vt:lpstr>Учимся этикету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ACER</cp:lastModifiedBy>
  <cp:revision>160</cp:revision>
  <dcterms:created xsi:type="dcterms:W3CDTF">2014-01-06T05:25:51Z</dcterms:created>
  <dcterms:modified xsi:type="dcterms:W3CDTF">2021-03-11T19:46:13Z</dcterms:modified>
</cp:coreProperties>
</file>