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62" r:id="rId3"/>
    <p:sldId id="263" r:id="rId4"/>
    <p:sldId id="264" r:id="rId5"/>
    <p:sldId id="256" r:id="rId6"/>
    <p:sldId id="266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B47BD-2F10-483A-B9C6-F2BDA30584F1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BA403-5B2C-4E76-B292-EF99CE5CC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1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1;&#1088;&#1086;&#1082;%20&#1073;&#1077;&#1079;&#1086;&#1087;&#1072;&#1089;&#1085;&#1086;&#1089;&#1090;&#1080;%20&#1074;%20&#1089;&#1077;&#1090;&#1080;%20&#1048;&#1085;&#1090;&#1077;&#1088;&#1085;&#1077;&#1090;\&#1052;&#1072;&#1082;&#1089;&#1080;&#1084;,%20&#1050;&#1080;&#1088;&#1080;&#1083;&#1083;\&#1057;&#1086;&#1094;&#1080;&#1072;&#1083;&#1100;&#1085;&#1099;&#1081;%20&#1088;&#1086;&#1083;&#1080;&#1082;%20'&#1041;&#1077;&#1079;&#1086;&#1087;&#1072;&#1089;&#1085;&#1099;&#1081;%20&#1080;&#1085;&#1090;&#1077;&#1088;&#1085;&#1077;&#1090;%20&#1076;&#1077;&#1090;&#1103;&#1084;'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58200" cy="14700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«Что такое вирусы и как обезопасить свой компьютер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»</a:t>
            </a:r>
            <a:r>
              <a:rPr lang="ru-RU" sz="4000" dirty="0"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9384" y="5429264"/>
            <a:ext cx="5544616" cy="1268760"/>
          </a:xfrm>
        </p:spPr>
        <p:txBody>
          <a:bodyPr/>
          <a:lstStyle/>
          <a:p>
            <a:r>
              <a:rPr lang="ru-RU" b="1" dirty="0" smtClean="0"/>
              <a:t>Подготовили обучающиеся Савчук </a:t>
            </a:r>
            <a:r>
              <a:rPr lang="ru-RU" b="1" dirty="0" smtClean="0"/>
              <a:t>М., Алешин К., </a:t>
            </a:r>
            <a:r>
              <a:rPr lang="ru-RU" b="1" dirty="0" err="1" smtClean="0"/>
              <a:t>Шутемова</a:t>
            </a:r>
            <a:r>
              <a:rPr lang="ru-RU" b="1" dirty="0" smtClean="0"/>
              <a:t>  Д.</a:t>
            </a:r>
            <a:endParaRPr lang="ru-RU" b="1" dirty="0"/>
          </a:p>
        </p:txBody>
      </p:sp>
      <p:pic>
        <p:nvPicPr>
          <p:cNvPr id="5" name="Picture 4" descr="ÐÐ°ÑÑÐ¸Ð½ÐºÐ¸ Ð¿Ð¾ Ð·Ð°Ð¿ÑÐ¾ÑÑ ÐºÐ¾Ð¼Ð¿ÑÑÑÐµÑÐ½ÑÐ¹ Ð²Ð¸ÑÑÑ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1911" y="1939140"/>
            <a:ext cx="3600400" cy="3139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657288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1337" y="542290"/>
            <a:ext cx="61024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-100" normalizeH="0" baseline="0" noProof="0" dirty="0" smtClean="0">
                <a:ln>
                  <a:noFill/>
                </a:ln>
                <a:solidFill>
                  <a:srgbClr val="1F497D">
                    <a:satMod val="200000"/>
                  </a:srgbClr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Что же такое компьютерный вирус?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146" name="Picture 2" descr="ÐÐ°ÑÑÐ¸Ð½ÐºÐ¸ Ð¿Ð¾ Ð·Ð°Ð¿ÑÐ¾ÑÑ ÐºÐ¾Ð¼Ð¿ÑÑÑÐµÑÐ½ÑÐ¹ ÑÐµÑÐ²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16"/>
            <a:ext cx="3358530" cy="4357694"/>
          </a:xfrm>
          <a:prstGeom prst="rect">
            <a:avLst/>
          </a:prstGeom>
          <a:noFill/>
        </p:spPr>
      </p:pic>
      <p:pic>
        <p:nvPicPr>
          <p:cNvPr id="6" name="Picture 4" descr="ÐÐ°ÑÑÐ¸Ð½ÐºÐ¸ Ð¿Ð¾ Ð·Ð°Ð¿ÑÐ¾ÑÑ ÑÐ¿Ð°Ð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571744"/>
            <a:ext cx="4071966" cy="2990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3104277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-100" normalizeH="0" baseline="0" noProof="0" dirty="0" smtClean="0">
                <a:ln>
                  <a:noFill/>
                </a:ln>
                <a:solidFill>
                  <a:srgbClr val="1F497D">
                    <a:satMod val="200000"/>
                  </a:srgbClr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Как вирусы попадают на наш компьютер,</a:t>
            </a:r>
            <a:r>
              <a:rPr kumimoji="0" lang="ru-RU" sz="4000" b="1" i="0" u="none" strike="noStrike" kern="0" cap="none" spc="-100" normalizeH="0" noProof="0" dirty="0" smtClean="0">
                <a:ln>
                  <a:noFill/>
                </a:ln>
                <a:solidFill>
                  <a:srgbClr val="1F497D">
                    <a:satMod val="200000"/>
                  </a:srgbClr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 ноутбук, телефон</a:t>
            </a:r>
            <a:r>
              <a:rPr kumimoji="0" lang="ru-RU" sz="4000" b="1" i="0" u="none" strike="noStrike" kern="0" cap="none" spc="-100" normalizeH="0" baseline="0" noProof="0" dirty="0" smtClean="0">
                <a:ln>
                  <a:noFill/>
                </a:ln>
                <a:solidFill>
                  <a:srgbClr val="1F497D">
                    <a:satMod val="200000"/>
                  </a:srgbClr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?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2" descr="ÐÐ°ÑÑÐ¸Ð½ÐºÐ¸ Ð¿Ð¾ Ð·Ð°Ð¿ÑÐ¾ÑÑ ÐºÐ¾Ð¼Ð¿ÑÑÑÐµÑÐ½ÑÐ¹ Ð²Ð¸ÑÑÑ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169"/>
          <a:stretch>
            <a:fillRect/>
          </a:stretch>
        </p:blipFill>
        <p:spPr bwMode="auto">
          <a:xfrm>
            <a:off x="5072066" y="2428868"/>
            <a:ext cx="3786214" cy="3162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ÐÐ°ÑÑÐ¸Ð½ÐºÐ¸ Ð¿Ð¾ Ð·Ð°Ð¿ÑÐ¾ÑÑ ÐºÐ°Ðº Ð²Ð¸ÑÑÑÑ Ð¿Ð¾Ð¿Ð°Ð´Ð°ÑÑ Ð² ÐºÐ¾Ð¼Ð¿ÑÑÑÐµÑ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15990"/>
            <a:ext cx="4786314" cy="3541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1307671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908720"/>
            <a:ext cx="66064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-100" normalizeH="0" baseline="0" noProof="0" dirty="0" smtClean="0">
                <a:ln>
                  <a:noFill/>
                </a:ln>
                <a:solidFill>
                  <a:srgbClr val="1F497D">
                    <a:satMod val="200000"/>
                  </a:srgbClr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Борьба с вирусами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4942" y="2285992"/>
            <a:ext cx="2928958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AutoShape 2" descr="ÐÐ°ÑÑÐ¸Ð½ÐºÐ¸ Ð¿Ð¾ Ð·Ð°Ð¿ÑÐ¾ÑÑ Ð»ÐµÑÐµÐ½Ð¸Ðµ Ð²Ð¸ÑÑÑÐ¾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ÐÐ°ÑÑÐ¸Ð½ÐºÐ¸ Ð¿Ð¾ Ð·Ð°Ð¿ÑÐ¾ÑÑ Ð»ÐµÑÐµÐ½Ð¸Ðµ Ð²Ð¸ÑÑÑÐ¾Ð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4384185" cy="3752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55527903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0"/>
            <a:ext cx="7172316" cy="1470025"/>
          </a:xfrm>
        </p:spPr>
        <p:txBody>
          <a:bodyPr/>
          <a:lstStyle/>
          <a:p>
            <a:r>
              <a:rPr lang="ru-RU" dirty="0" smtClean="0"/>
              <a:t>«Какими антивирусами пользуется наш класс»</a:t>
            </a:r>
            <a:endParaRPr lang="ru-RU" dirty="0"/>
          </a:p>
        </p:txBody>
      </p:sp>
      <p:pic>
        <p:nvPicPr>
          <p:cNvPr id="4" name="Рисунок 3" descr="i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15" y="2271697"/>
            <a:ext cx="2085197" cy="771523"/>
          </a:xfrm>
          <a:prstGeom prst="rect">
            <a:avLst/>
          </a:prstGeom>
        </p:spPr>
      </p:pic>
      <p:pic>
        <p:nvPicPr>
          <p:cNvPr id="5" name="Рисунок 4" descr="i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149080"/>
            <a:ext cx="2811021" cy="1863658"/>
          </a:xfrm>
          <a:prstGeom prst="rect">
            <a:avLst/>
          </a:prstGeom>
        </p:spPr>
      </p:pic>
      <p:pic>
        <p:nvPicPr>
          <p:cNvPr id="6" name="Рисунок 5" descr="i-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4410137"/>
            <a:ext cx="1904192" cy="1774093"/>
          </a:xfrm>
          <a:prstGeom prst="rect">
            <a:avLst/>
          </a:prstGeom>
        </p:spPr>
      </p:pic>
      <p:pic>
        <p:nvPicPr>
          <p:cNvPr id="7" name="Рисунок 6" descr="i-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8000" y="1602781"/>
            <a:ext cx="1928826" cy="1001121"/>
          </a:xfrm>
          <a:prstGeom prst="rect">
            <a:avLst/>
          </a:prstGeom>
        </p:spPr>
      </p:pic>
      <p:pic>
        <p:nvPicPr>
          <p:cNvPr id="8" name="Рисунок 7" descr="i-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5225" y="4258103"/>
            <a:ext cx="2571061" cy="1928296"/>
          </a:xfrm>
          <a:prstGeom prst="rect">
            <a:avLst/>
          </a:prstGeom>
        </p:spPr>
      </p:pic>
      <p:pic>
        <p:nvPicPr>
          <p:cNvPr id="9" name="Рисунок 8" descr="антивирус 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4168" y="1628800"/>
            <a:ext cx="2468613" cy="1950204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циальный ролик 'Безопасный интернет детям'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57364"/>
            <a:ext cx="8743868" cy="27648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1F497D"/>
              </a:buClr>
              <a:buSzPct val="95000"/>
              <a:buFont typeface="Wingdings"/>
              <a:buNone/>
              <a:tabLst/>
              <a:defRPr/>
            </a:pPr>
            <a:r>
              <a:rPr lang="ru-RU" sz="54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/>
              </a:rPr>
              <a:t>Мы</a:t>
            </a:r>
            <a:r>
              <a:rPr kumimoji="0" lang="ru-RU" sz="5400" b="1" i="0" u="none" strike="noStrike" kern="1200" normalizeH="0" baseline="0" noProof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orbel"/>
                <a:ea typeface="+mn-ea"/>
                <a:cs typeface="+mn-cs"/>
              </a:rPr>
              <a:t> желаем Вам 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1F497D"/>
              </a:buClr>
              <a:buSzPct val="95000"/>
              <a:buFont typeface="Wingdings"/>
              <a:buNone/>
              <a:tabLst/>
              <a:defRPr/>
            </a:pPr>
            <a:r>
              <a:rPr kumimoji="0" lang="ru-RU" sz="5400" b="1" i="0" u="none" strike="noStrike" kern="1200" normalizeH="0" baseline="0" noProof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orbel"/>
                <a:ea typeface="+mn-ea"/>
                <a:cs typeface="+mn-cs"/>
              </a:rPr>
              <a:t>не встречаться с вирусами! 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1F497D"/>
              </a:buClr>
              <a:buSzPct val="95000"/>
              <a:buFont typeface="Wingdings"/>
              <a:buNone/>
              <a:tabLst/>
              <a:defRPr/>
            </a:pPr>
            <a:r>
              <a:rPr kumimoji="0" lang="ru-RU" sz="5400" b="1" i="0" u="none" strike="noStrike" kern="1200" normalizeH="0" baseline="0" noProof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orbel"/>
                <a:ea typeface="+mn-ea"/>
                <a:cs typeface="+mn-cs"/>
              </a:rPr>
              <a:t>   Спасибо за внимание!</a:t>
            </a:r>
            <a:endParaRPr lang="ru-RU" sz="5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96246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</TotalTime>
  <Words>61</Words>
  <Application>Microsoft Office PowerPoint</Application>
  <PresentationFormat>Экран (4:3)</PresentationFormat>
  <Paragraphs>9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«Что такое вирусы и как обезопасить свой компьютер» </vt:lpstr>
      <vt:lpstr>Слайд 2</vt:lpstr>
      <vt:lpstr>Слайд 3</vt:lpstr>
      <vt:lpstr>Слайд 4</vt:lpstr>
      <vt:lpstr>«Какими антивирусами пользуется наш класс»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«Какими антивирусами пользуется наш класс»</dc:title>
  <dc:creator>User</dc:creator>
  <cp:lastModifiedBy>User</cp:lastModifiedBy>
  <cp:revision>20</cp:revision>
  <dcterms:created xsi:type="dcterms:W3CDTF">2018-10-11T09:14:07Z</dcterms:created>
  <dcterms:modified xsi:type="dcterms:W3CDTF">2018-10-24T08:40:06Z</dcterms:modified>
</cp:coreProperties>
</file>