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1" r:id="rId3"/>
    <p:sldId id="262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6235" y="1149658"/>
            <a:ext cx="497802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109" y="3629333"/>
            <a:ext cx="439237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70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03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42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7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71" y="713452"/>
            <a:ext cx="5700003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3871" y="3593177"/>
            <a:ext cx="570000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59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9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1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56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31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17" y="44926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1" y="449264"/>
            <a:ext cx="5607185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817" y="204946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92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9" y="44926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70997" y="443760"/>
            <a:ext cx="5513696" cy="541729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9" y="204946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9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DA48-C690-47A3-97EC-415D6A229B5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15BA-C4A1-4556-9F27-EE403CA7F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8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33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2D94C19-B718-4AE9-80C5-4D69D69F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871" y="3762102"/>
            <a:ext cx="5700003" cy="17634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5C067F-0C70-4AC3-B590-FB2AE785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6081" y="4728754"/>
            <a:ext cx="6067794" cy="124097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r"/>
            <a:r>
              <a:rPr lang="ru-RU" sz="5600" b="1" dirty="0" smtClean="0">
                <a:solidFill>
                  <a:srgbClr val="C00000"/>
                </a:solidFill>
                <a:latin typeface="+mj-lt"/>
              </a:rPr>
              <a:t>Подготовили:  Петрова Л.А.</a:t>
            </a:r>
          </a:p>
          <a:p>
            <a:pPr algn="r"/>
            <a:r>
              <a:rPr lang="ru-RU" sz="5600" b="1" dirty="0" smtClean="0">
                <a:solidFill>
                  <a:srgbClr val="C00000"/>
                </a:solidFill>
                <a:latin typeface="+mj-lt"/>
              </a:rPr>
              <a:t>Родитель.</a:t>
            </a:r>
            <a:endParaRPr lang="ru-RU" sz="5600" b="1" dirty="0" smtClean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ru-RU" sz="5600" b="1" dirty="0" smtClean="0">
                <a:solidFill>
                  <a:srgbClr val="C00000"/>
                </a:solidFill>
                <a:latin typeface="+mj-lt"/>
              </a:rPr>
              <a:t>Яковлев </a:t>
            </a:r>
            <a:r>
              <a:rPr lang="ru-RU" sz="5600" b="1" dirty="0" smtClean="0">
                <a:solidFill>
                  <a:srgbClr val="C00000"/>
                </a:solidFill>
                <a:latin typeface="+mj-lt"/>
              </a:rPr>
              <a:t>Александр, </a:t>
            </a:r>
          </a:p>
          <a:p>
            <a:pPr algn="r"/>
            <a:r>
              <a:rPr lang="ru-RU" sz="5600" b="1" dirty="0" smtClean="0">
                <a:solidFill>
                  <a:srgbClr val="C00000"/>
                </a:solidFill>
                <a:latin typeface="+mj-lt"/>
              </a:rPr>
              <a:t>ученик 6 класса</a:t>
            </a:r>
          </a:p>
          <a:p>
            <a:endParaRPr lang="ru-RU" dirty="0"/>
          </a:p>
        </p:txBody>
      </p:sp>
      <p:pic>
        <p:nvPicPr>
          <p:cNvPr id="1026" name="Picture 2" descr="C:\Users\HP\Desktop\hello_html_15a0d78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845" y="182881"/>
            <a:ext cx="5264331" cy="4310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05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P\Desktop\buklet-narkotik-bet-bez-promaha-2-storon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137" y="483326"/>
            <a:ext cx="8112034" cy="569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P\Desktop\p490_jizn-beznarkotikov_page-000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817" y="313508"/>
            <a:ext cx="8712926" cy="5995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P\Desktop\img1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91" y="222069"/>
            <a:ext cx="8586651" cy="643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esktop\iQQ6W7S5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0" y="392567"/>
            <a:ext cx="5185954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.pptx" id="{9A56685B-0631-4DCD-961C-49E4A8DC2B79}" vid="{AFA25B60-4BC2-47EC-BFEF-D06B829615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здор1</Template>
  <TotalTime>28</TotalTime>
  <Words>13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здор1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Универсальный</dc:title>
  <dc:creator>Эрика</dc:creator>
  <cp:lastModifiedBy>HP</cp:lastModifiedBy>
  <cp:revision>4</cp:revision>
  <dcterms:created xsi:type="dcterms:W3CDTF">2020-03-30T04:36:38Z</dcterms:created>
  <dcterms:modified xsi:type="dcterms:W3CDTF">2020-04-23T15:29:39Z</dcterms:modified>
</cp:coreProperties>
</file>