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0" r:id="rId4"/>
    <p:sldId id="266" r:id="rId5"/>
    <p:sldId id="280" r:id="rId6"/>
    <p:sldId id="286" r:id="rId7"/>
    <p:sldId id="272" r:id="rId8"/>
    <p:sldId id="273" r:id="rId9"/>
    <p:sldId id="274" r:id="rId10"/>
    <p:sldId id="258" r:id="rId11"/>
    <p:sldId id="279" r:id="rId12"/>
    <p:sldId id="264" r:id="rId13"/>
    <p:sldId id="259" r:id="rId14"/>
    <p:sldId id="260" r:id="rId15"/>
    <p:sldId id="261" r:id="rId16"/>
    <p:sldId id="262" r:id="rId17"/>
    <p:sldId id="263" r:id="rId18"/>
    <p:sldId id="267" r:id="rId19"/>
    <p:sldId id="278" r:id="rId20"/>
    <p:sldId id="271" r:id="rId21"/>
    <p:sldId id="277" r:id="rId22"/>
    <p:sldId id="283" r:id="rId23"/>
    <p:sldId id="282" r:id="rId24"/>
    <p:sldId id="289" r:id="rId25"/>
    <p:sldId id="276" r:id="rId26"/>
    <p:sldId id="288" r:id="rId27"/>
    <p:sldId id="281" r:id="rId28"/>
    <p:sldId id="287" r:id="rId29"/>
    <p:sldId id="284" r:id="rId30"/>
    <p:sldId id="285" r:id="rId31"/>
    <p:sldId id="290" r:id="rId32"/>
    <p:sldId id="291" r:id="rId33"/>
    <p:sldId id="29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412A-1C90-4DF6-B92B-0A662A94D3C1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676D-0605-4A9D-BF64-77203E4C2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412A-1C90-4DF6-B92B-0A662A94D3C1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676D-0605-4A9D-BF64-77203E4C2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412A-1C90-4DF6-B92B-0A662A94D3C1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676D-0605-4A9D-BF64-77203E4C2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412A-1C90-4DF6-B92B-0A662A94D3C1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676D-0605-4A9D-BF64-77203E4C2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412A-1C90-4DF6-B92B-0A662A94D3C1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676D-0605-4A9D-BF64-77203E4C2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412A-1C90-4DF6-B92B-0A662A94D3C1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676D-0605-4A9D-BF64-77203E4C2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412A-1C90-4DF6-B92B-0A662A94D3C1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676D-0605-4A9D-BF64-77203E4C2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412A-1C90-4DF6-B92B-0A662A94D3C1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676D-0605-4A9D-BF64-77203E4C2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412A-1C90-4DF6-B92B-0A662A94D3C1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676D-0605-4A9D-BF64-77203E4C2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412A-1C90-4DF6-B92B-0A662A94D3C1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676D-0605-4A9D-BF64-77203E4C2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412A-1C90-4DF6-B92B-0A662A94D3C1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676D-0605-4A9D-BF64-77203E4C2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E412A-1C90-4DF6-B92B-0A662A94D3C1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6676D-0605-4A9D-BF64-77203E4C2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4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Мозаика мягкая для малышей &quot;Цифры&quot; Способствует развитию у ребенка мелкой моторики, образного и логического мышления, наблюдате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171400"/>
            <a:ext cx="9324528" cy="748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езентация написание цифр - Лучшая библиотек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Чему учат детей детские книги? :: Сибмама. Дважды два - четы…"/>
          <p:cNvPicPr>
            <a:picLocks noGrp="1"/>
          </p:cNvPicPr>
          <p:nvPr>
            <p:ph idx="1"/>
          </p:nvPr>
        </p:nvPicPr>
        <p:blipFill>
          <a:blip r:embed="rId2" cstate="print"/>
          <a:srcRect l="11620" t="7905" r="21578" b="3162"/>
          <a:stretch>
            <a:fillRect/>
          </a:stretch>
        </p:blipFill>
        <p:spPr bwMode="auto">
          <a:xfrm>
            <a:off x="827584" y="476672"/>
            <a:ext cx="669674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natalytkachenko.ru/wp-content/uploads/2011/02/image1_.jpg"/>
          <p:cNvPicPr>
            <a:picLocks noGrp="1"/>
          </p:cNvPicPr>
          <p:nvPr>
            <p:ph idx="1"/>
          </p:nvPr>
        </p:nvPicPr>
        <p:blipFill>
          <a:blip r:embed="rId2" cstate="print"/>
          <a:srcRect t="32857" b="32143"/>
          <a:stretch>
            <a:fillRect/>
          </a:stretch>
        </p:blipFill>
        <p:spPr bwMode="auto">
          <a:xfrm>
            <a:off x="1763688" y="908720"/>
            <a:ext cx="583264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Просмотр изображения 1653242 Сервис публикации и хранения изображений : хостинг картинок : размещение фоток : место для фотограф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265" y="1600200"/>
            <a:ext cx="7239469" cy="51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Учим цифру 5"/>
          <p:cNvPicPr/>
          <p:nvPr/>
        </p:nvPicPr>
        <p:blipFill>
          <a:blip r:embed="rId3" cstate="print"/>
          <a:srcRect l="46625" r="6488" b="4069"/>
          <a:stretch>
            <a:fillRect/>
          </a:stretch>
        </p:blipFill>
        <p:spPr bwMode="auto">
          <a:xfrm>
            <a:off x="6786578" y="0"/>
            <a:ext cx="2091973" cy="255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5. - Презентация 244/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260648"/>
            <a:ext cx="821537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Учим цифру 5"/>
          <p:cNvPicPr/>
          <p:nvPr/>
        </p:nvPicPr>
        <p:blipFill>
          <a:blip r:embed="rId3" cstate="print"/>
          <a:srcRect l="46625" r="6488" b="4069"/>
          <a:stretch>
            <a:fillRect/>
          </a:stretch>
        </p:blipFill>
        <p:spPr bwMode="auto">
          <a:xfrm>
            <a:off x="7623499" y="0"/>
            <a:ext cx="1520501" cy="176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Цифры и числа. Обсуждение на LiveInternet - Российский Сервис Онлайн-Дневников"/>
          <p:cNvPicPr>
            <a:picLocks noGrp="1"/>
          </p:cNvPicPr>
          <p:nvPr>
            <p:ph idx="1"/>
          </p:nvPr>
        </p:nvPicPr>
        <p:blipFill>
          <a:blip r:embed="rId2" cstate="print"/>
          <a:srcRect l="10714" t="9057" r="11905" b="9408"/>
          <a:stretch>
            <a:fillRect/>
          </a:stretch>
        </p:blipFill>
        <p:spPr bwMode="auto">
          <a:xfrm>
            <a:off x="2051720" y="0"/>
            <a:ext cx="468052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g-fotki.yandex.ru/get/6623/182597427.0/0_93686_e65e0d73_X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-500090"/>
            <a:ext cx="745232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отята:)"/>
          <p:cNvPicPr/>
          <p:nvPr/>
        </p:nvPicPr>
        <p:blipFill>
          <a:blip r:embed="rId3" cstate="print"/>
          <a:srcRect l="12969" t="7396" r="23114" b="14793"/>
          <a:stretch>
            <a:fillRect/>
          </a:stretch>
        </p:blipFill>
        <p:spPr bwMode="auto">
          <a:xfrm>
            <a:off x="142844" y="4000504"/>
            <a:ext cx="3528392" cy="253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Учим цифру 5"/>
          <p:cNvPicPr/>
          <p:nvPr/>
        </p:nvPicPr>
        <p:blipFill>
          <a:blip r:embed="rId4" cstate="print"/>
          <a:srcRect l="46625" r="6488" b="4069"/>
          <a:stretch>
            <a:fillRect/>
          </a:stretch>
        </p:blipFill>
        <p:spPr bwMode="auto">
          <a:xfrm>
            <a:off x="8072430" y="0"/>
            <a:ext cx="1071570" cy="184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начение цифр - Картинка 249/1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0648"/>
            <a:ext cx="496855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онт детский Гусеничка с цифрами 8 спиц d=51см цена 183.00 руб. Sima-Land (Куклы и аксессуары)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-142900"/>
            <a:ext cx="6192687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Учим цифру 5"/>
          <p:cNvPicPr/>
          <p:nvPr/>
        </p:nvPicPr>
        <p:blipFill>
          <a:blip r:embed="rId3" cstate="print"/>
          <a:srcRect l="46625" r="6488" b="4069"/>
          <a:stretch>
            <a:fillRect/>
          </a:stretch>
        </p:blipFill>
        <p:spPr bwMode="auto">
          <a:xfrm>
            <a:off x="7786710" y="142852"/>
            <a:ext cx="1071570" cy="184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азлы &quot;Изучаем Цифры&quot; Сайт о детях и для детей Молодая мам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748883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А потом пошла плясать</a:t>
            </a:r>
          </a:p>
          <a:p>
            <a:pPr>
              <a:buNone/>
            </a:pPr>
            <a:r>
              <a:rPr lang="ru-RU" dirty="0" smtClean="0"/>
              <a:t>По бумаге цифра пять.</a:t>
            </a:r>
          </a:p>
          <a:p>
            <a:pPr>
              <a:buNone/>
            </a:pPr>
            <a:r>
              <a:rPr lang="ru-RU" dirty="0" smtClean="0"/>
              <a:t>Руку вправо протянула,</a:t>
            </a:r>
          </a:p>
          <a:p>
            <a:pPr>
              <a:buNone/>
            </a:pPr>
            <a:r>
              <a:rPr lang="ru-RU" dirty="0" smtClean="0"/>
              <a:t>Ножку круто изогнула.</a:t>
            </a:r>
            <a:endParaRPr lang="ru-RU" dirty="0"/>
          </a:p>
        </p:txBody>
      </p:sp>
      <p:pic>
        <p:nvPicPr>
          <p:cNvPr id="4" name="Содержимое 3" descr="skazka5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92896"/>
            <a:ext cx="6840760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езентация в начальной школе &quot; ссылка на скачивани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резентация в начальной школе &quot; ссылка на скачивани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Проходной балл 2014 цифра в картинка Поступаем вместе!"/>
          <p:cNvPicPr>
            <a:picLocks noGrp="1"/>
          </p:cNvPicPr>
          <p:nvPr>
            <p:ph idx="1"/>
          </p:nvPr>
        </p:nvPicPr>
        <p:blipFill>
          <a:blip r:embed="rId2" cstate="print"/>
          <a:srcRect l="4625" t="5774" r="54094" b="5744"/>
          <a:stretch>
            <a:fillRect/>
          </a:stretch>
        </p:blipFill>
        <p:spPr bwMode="auto">
          <a:xfrm>
            <a:off x="1979712" y="0"/>
            <a:ext cx="4896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ачать на телефон креативную картинку Butterfly размером 240x32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8640"/>
            <a:ext cx="5184576" cy="66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Учим цифру 5"/>
          <p:cNvPicPr/>
          <p:nvPr/>
        </p:nvPicPr>
        <p:blipFill>
          <a:blip r:embed="rId3" cstate="print"/>
          <a:srcRect l="46625" r="6488" b="4069"/>
          <a:stretch>
            <a:fillRect/>
          </a:stretch>
        </p:blipFill>
        <p:spPr bwMode="auto">
          <a:xfrm>
            <a:off x="7715272" y="0"/>
            <a:ext cx="1234749" cy="191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уквы и цифры - картинки и стихи: фотография в альбоме Буквы и Цифры - картинки и стихи - Страна Мам"/>
          <p:cNvPicPr>
            <a:picLocks noGrp="1"/>
          </p:cNvPicPr>
          <p:nvPr>
            <p:ph idx="1"/>
          </p:nvPr>
        </p:nvPicPr>
        <p:blipFill>
          <a:blip r:embed="rId2" cstate="print"/>
          <a:srcRect l="3515" t="7059" r="1938" b="10588"/>
          <a:stretch>
            <a:fillRect/>
          </a:stretch>
        </p:blipFill>
        <p:spPr bwMode="auto">
          <a:xfrm>
            <a:off x="1" y="0"/>
            <a:ext cx="9144000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овостной портал для скачивания через торрент или напрямую &quot; Страница 13970"/>
          <p:cNvPicPr>
            <a:picLocks noGrp="1"/>
          </p:cNvPicPr>
          <p:nvPr>
            <p:ph idx="1"/>
          </p:nvPr>
        </p:nvPicPr>
        <p:blipFill>
          <a:blip r:embed="rId2" cstate="print"/>
          <a:srcRect b="2949"/>
          <a:stretch>
            <a:fillRect/>
          </a:stretch>
        </p:blipFill>
        <p:spPr bwMode="auto">
          <a:xfrm>
            <a:off x="3203848" y="188640"/>
            <a:ext cx="3524217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ГОСПОДИН УЧИТЕЛЬ ЖУК. Обсуждение на LiveInternet - Российский Сервис Онлайн-Дневников"/>
          <p:cNvPicPr/>
          <p:nvPr/>
        </p:nvPicPr>
        <p:blipFill>
          <a:blip r:embed="rId3" cstate="print"/>
          <a:srcRect l="47755"/>
          <a:stretch>
            <a:fillRect/>
          </a:stretch>
        </p:blipFill>
        <p:spPr bwMode="auto">
          <a:xfrm>
            <a:off x="1547664" y="260648"/>
            <a:ext cx="1368152" cy="27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ГОСПОДИН УЧИТЕЛЬ ЖУК. Обсуждение на LiveInternet - Российский Сервис Онлайн-Дневников"/>
          <p:cNvPicPr/>
          <p:nvPr/>
        </p:nvPicPr>
        <p:blipFill>
          <a:blip r:embed="rId4" cstate="print"/>
          <a:srcRect r="49940"/>
          <a:stretch>
            <a:fillRect/>
          </a:stretch>
        </p:blipFill>
        <p:spPr bwMode="auto">
          <a:xfrm>
            <a:off x="179512" y="332656"/>
            <a:ext cx="1471084" cy="268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зачок блог 3 А класса: Проба пер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020272" y="4149080"/>
            <a:ext cx="1800199" cy="234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Муравей - sluchik :: Poembook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293096"/>
            <a:ext cx="1527528" cy="211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ети, посмотрите сколько гостей пришло к нам сегодня, поприветствуйте их. Эмоциональный настрой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431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Дети, посмотрите сколько гостей пришло к нам сегодня, поприветствуйте их. Эмоциональный настрой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642918"/>
            <a:ext cx="1643074" cy="187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Дети, посмотрите сколько гостей пришло к нам сегодня, поприветствуйте их. Эмоциональный настрой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143380"/>
            <a:ext cx="2143140" cy="237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Дети, посмотрите сколько гостей пришло к нам сегодня, поприветствуйте их. Эмоциональный настрой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857628"/>
            <a:ext cx="3000396" cy="273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Дети, посмотрите сколько гостей пришло к нам сегодня, поприветствуйте их. Эмоциональный настрой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000240"/>
            <a:ext cx="2428892" cy="237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Учим цифру 5"/>
          <p:cNvPicPr/>
          <p:nvPr/>
        </p:nvPicPr>
        <p:blipFill>
          <a:blip r:embed="rId3" cstate="print"/>
          <a:srcRect l="46625" r="6488" b="4069"/>
          <a:stretch>
            <a:fillRect/>
          </a:stretch>
        </p:blipFill>
        <p:spPr bwMode="auto">
          <a:xfrm>
            <a:off x="7694937" y="142852"/>
            <a:ext cx="1449063" cy="191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Веселые картинки для детей. Обои для рабочего стола с персонажами мультфильмов и детских книг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14290"/>
            <a:ext cx="24307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Бабочки. Обсуждение на LiveInternet - Российский Сервис Онлайн-Дневнико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496"/>
            <a:ext cx="2455569" cy="264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липарт: бабочки Заметки писаки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000504"/>
            <a:ext cx="1928826" cy="189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рограмма летнего оздоровительного лагеря &quot;Надежда&quot; Программа рассчитана на детей - страница 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1500174"/>
            <a:ext cx="185738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Архив материалов - Для любимых и любящих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4214818"/>
            <a:ext cx="1500198" cy="173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Учим цифру 5"/>
          <p:cNvPicPr/>
          <p:nvPr/>
        </p:nvPicPr>
        <p:blipFill>
          <a:blip r:embed="rId7" cstate="print"/>
          <a:srcRect l="46625" r="6488" b="4069"/>
          <a:stretch>
            <a:fillRect/>
          </a:stretch>
        </p:blipFill>
        <p:spPr bwMode="auto">
          <a:xfrm>
            <a:off x="7766375" y="0"/>
            <a:ext cx="1377625" cy="184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описи цифр. Как писать цифры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6632"/>
            <a:ext cx="5976664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aby Einstein Numbers Nursery - Первые цифры Агу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:\Users\Home\Desktop\замочки\DSCN7629.JPG"/>
          <p:cNvPicPr>
            <a:picLocks noGrp="1"/>
          </p:cNvPicPr>
          <p:nvPr>
            <p:ph idx="1"/>
          </p:nvPr>
        </p:nvPicPr>
        <p:blipFill>
          <a:blip r:embed="rId2" cstate="print"/>
          <a:srcRect l="30239" t="7522" r="28182" b="10275"/>
          <a:stretch>
            <a:fillRect/>
          </a:stretch>
        </p:blipFill>
        <p:spPr bwMode="auto">
          <a:xfrm>
            <a:off x="6429388" y="2143116"/>
            <a:ext cx="157163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Home\Desktop\замочки\DSCN7629.JPG"/>
          <p:cNvPicPr/>
          <p:nvPr/>
        </p:nvPicPr>
        <p:blipFill>
          <a:blip r:embed="rId3" cstate="print"/>
          <a:srcRect l="33468" t="8274" r="28282" b="10191"/>
          <a:stretch>
            <a:fillRect/>
          </a:stretch>
        </p:blipFill>
        <p:spPr bwMode="auto">
          <a:xfrm>
            <a:off x="1785918" y="2143116"/>
            <a:ext cx="157163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Home\Desktop\замочки\DSCN7629.JPG"/>
          <p:cNvPicPr/>
          <p:nvPr/>
        </p:nvPicPr>
        <p:blipFill>
          <a:blip r:embed="rId4" cstate="print"/>
          <a:srcRect l="32395" t="7844" r="27111" b="11086"/>
          <a:stretch>
            <a:fillRect/>
          </a:stretch>
        </p:blipFill>
        <p:spPr bwMode="auto">
          <a:xfrm>
            <a:off x="0" y="2143116"/>
            <a:ext cx="178595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Home\Desktop\замочки\DSCN7629.JPG"/>
          <p:cNvPicPr/>
          <p:nvPr/>
        </p:nvPicPr>
        <p:blipFill>
          <a:blip r:embed="rId5" cstate="print"/>
          <a:srcRect l="33063" t="9031" r="28687" b="9680"/>
          <a:stretch>
            <a:fillRect/>
          </a:stretch>
        </p:blipFill>
        <p:spPr bwMode="auto">
          <a:xfrm>
            <a:off x="4929190" y="2143116"/>
            <a:ext cx="150019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Home\Desktop\замочки\DSCN7629.JPG"/>
          <p:cNvPicPr/>
          <p:nvPr/>
        </p:nvPicPr>
        <p:blipFill>
          <a:blip r:embed="rId6" cstate="print"/>
          <a:srcRect l="32176" t="8267" r="27605" b="17326"/>
          <a:stretch>
            <a:fillRect/>
          </a:stretch>
        </p:blipFill>
        <p:spPr bwMode="auto">
          <a:xfrm>
            <a:off x="3357554" y="2143116"/>
            <a:ext cx="157163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Учим цифру 5"/>
          <p:cNvPicPr/>
          <p:nvPr/>
        </p:nvPicPr>
        <p:blipFill>
          <a:blip r:embed="rId7" cstate="print"/>
          <a:srcRect l="46625" r="6488" b="4069"/>
          <a:stretch>
            <a:fillRect/>
          </a:stretch>
        </p:blipFill>
        <p:spPr bwMode="auto">
          <a:xfrm>
            <a:off x="7572396" y="0"/>
            <a:ext cx="1428760" cy="162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еселый счет 1 класс презентация - Скачать программы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Учим цифру 5"/>
          <p:cNvPicPr/>
          <p:nvPr/>
        </p:nvPicPr>
        <p:blipFill>
          <a:blip r:embed="rId3" cstate="print"/>
          <a:srcRect l="46625" r="6488" b="4069"/>
          <a:stretch>
            <a:fillRect/>
          </a:stretch>
        </p:blipFill>
        <p:spPr bwMode="auto">
          <a:xfrm>
            <a:off x="2699792" y="1196752"/>
            <a:ext cx="2091973" cy="255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Home\Desktop\замочки\DSCN76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810" t="25293" r="29541" b="24121"/>
          <a:stretch>
            <a:fillRect/>
          </a:stretch>
        </p:blipFill>
        <p:spPr bwMode="auto">
          <a:xfrm>
            <a:off x="1928794" y="1714488"/>
            <a:ext cx="1500199" cy="2428892"/>
          </a:xfrm>
          <a:prstGeom prst="rect">
            <a:avLst/>
          </a:prstGeom>
          <a:noFill/>
        </p:spPr>
      </p:pic>
      <p:pic>
        <p:nvPicPr>
          <p:cNvPr id="5" name="Picture 5" descr="C:\Users\Home\Desktop\замочки\DSCN7635.JPG"/>
          <p:cNvPicPr>
            <a:picLocks noChangeAspect="1" noChangeArrowheads="1"/>
          </p:cNvPicPr>
          <p:nvPr/>
        </p:nvPicPr>
        <p:blipFill>
          <a:blip r:embed="rId3" cstate="print"/>
          <a:srcRect l="28037" t="24402" r="30529" b="26168"/>
          <a:stretch>
            <a:fillRect/>
          </a:stretch>
        </p:blipFill>
        <p:spPr bwMode="auto">
          <a:xfrm>
            <a:off x="3428992" y="1714488"/>
            <a:ext cx="1357322" cy="2428892"/>
          </a:xfrm>
          <a:prstGeom prst="rect">
            <a:avLst/>
          </a:prstGeom>
          <a:noFill/>
        </p:spPr>
      </p:pic>
      <p:pic>
        <p:nvPicPr>
          <p:cNvPr id="6" name="Picture 5" descr="C:\Users\Home\Desktop\замочки\DSCN7635.JPG"/>
          <p:cNvPicPr>
            <a:picLocks noChangeAspect="1" noChangeArrowheads="1"/>
          </p:cNvPicPr>
          <p:nvPr/>
        </p:nvPicPr>
        <p:blipFill>
          <a:blip r:embed="rId3" cstate="print"/>
          <a:srcRect l="30530" t="23260" r="28036" b="24402"/>
          <a:stretch>
            <a:fillRect/>
          </a:stretch>
        </p:blipFill>
        <p:spPr bwMode="auto">
          <a:xfrm>
            <a:off x="214281" y="1714488"/>
            <a:ext cx="1714513" cy="2428892"/>
          </a:xfrm>
          <a:prstGeom prst="rect">
            <a:avLst/>
          </a:prstGeom>
          <a:noFill/>
        </p:spPr>
      </p:pic>
      <p:pic>
        <p:nvPicPr>
          <p:cNvPr id="7" name="Picture 5" descr="C:\Users\Home\Desktop\замочки\DSCN7635.JPG"/>
          <p:cNvPicPr>
            <a:picLocks noChangeAspect="1" noChangeArrowheads="1"/>
          </p:cNvPicPr>
          <p:nvPr/>
        </p:nvPicPr>
        <p:blipFill>
          <a:blip r:embed="rId3" cstate="print"/>
          <a:srcRect l="30217" t="23260" r="28349" b="24402"/>
          <a:stretch>
            <a:fillRect/>
          </a:stretch>
        </p:blipFill>
        <p:spPr bwMode="auto">
          <a:xfrm>
            <a:off x="4786314" y="1714488"/>
            <a:ext cx="1357322" cy="2428892"/>
          </a:xfrm>
          <a:prstGeom prst="rect">
            <a:avLst/>
          </a:prstGeom>
          <a:noFill/>
        </p:spPr>
      </p:pic>
      <p:pic>
        <p:nvPicPr>
          <p:cNvPr id="8" name="Picture 5" descr="C:\Users\Home\Desktop\замочки\DSCN7635.JPG"/>
          <p:cNvPicPr>
            <a:picLocks noChangeAspect="1" noChangeArrowheads="1"/>
          </p:cNvPicPr>
          <p:nvPr/>
        </p:nvPicPr>
        <p:blipFill>
          <a:blip r:embed="rId3" cstate="print"/>
          <a:srcRect l="32710" t="24402" r="25856" b="26168"/>
          <a:stretch>
            <a:fillRect/>
          </a:stretch>
        </p:blipFill>
        <p:spPr bwMode="auto">
          <a:xfrm>
            <a:off x="6143636" y="1714488"/>
            <a:ext cx="1357322" cy="2428892"/>
          </a:xfrm>
          <a:prstGeom prst="rect">
            <a:avLst/>
          </a:prstGeom>
          <a:noFill/>
        </p:spPr>
      </p:pic>
      <p:pic>
        <p:nvPicPr>
          <p:cNvPr id="9" name="Рисунок 8" descr="Учим цифру 5"/>
          <p:cNvPicPr/>
          <p:nvPr/>
        </p:nvPicPr>
        <p:blipFill>
          <a:blip r:embed="rId4" cstate="print"/>
          <a:srcRect l="46625" r="6488" b="4069"/>
          <a:stretch>
            <a:fillRect/>
          </a:stretch>
        </p:blipFill>
        <p:spPr bwMode="auto">
          <a:xfrm>
            <a:off x="8143868" y="142852"/>
            <a:ext cx="1000132" cy="153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азвание учебно-методическое обеспечение развития, образования и воспитания медлительных детей старшего дошкольного возраста в о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7560" y="3076796"/>
            <a:ext cx="3928880" cy="157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:\Users\Home\Desktop\на презентацию\DSCN7648.JPG"/>
          <p:cNvPicPr>
            <a:picLocks noGrp="1"/>
          </p:cNvPicPr>
          <p:nvPr>
            <p:ph idx="1"/>
          </p:nvPr>
        </p:nvPicPr>
        <p:blipFill>
          <a:blip r:embed="rId2" cstate="print"/>
          <a:srcRect l="19919" t="7373" r="16338" b="11529"/>
          <a:stretch>
            <a:fillRect/>
          </a:stretch>
        </p:blipFill>
        <p:spPr bwMode="auto">
          <a:xfrm>
            <a:off x="142844" y="1928802"/>
            <a:ext cx="178595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Home\Desktop\на презентацию\DSCN7649.JPG"/>
          <p:cNvPicPr/>
          <p:nvPr/>
        </p:nvPicPr>
        <p:blipFill>
          <a:blip r:embed="rId3" cstate="print"/>
          <a:srcRect l="25307" t="4822" r="13233" b="13207"/>
          <a:stretch>
            <a:fillRect/>
          </a:stretch>
        </p:blipFill>
        <p:spPr bwMode="auto">
          <a:xfrm>
            <a:off x="1857356" y="1928802"/>
            <a:ext cx="171451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Home\Desktop\на презентацию\DSCN7652.JPG"/>
          <p:cNvPicPr/>
          <p:nvPr/>
        </p:nvPicPr>
        <p:blipFill>
          <a:blip r:embed="rId4" cstate="print"/>
          <a:srcRect l="22381" t="5970" r="19430" b="10451"/>
          <a:stretch>
            <a:fillRect/>
          </a:stretch>
        </p:blipFill>
        <p:spPr bwMode="auto">
          <a:xfrm>
            <a:off x="5357818" y="1928802"/>
            <a:ext cx="164307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Home\Desktop\на презентацию\DSCN7650.JPG"/>
          <p:cNvPicPr/>
          <p:nvPr/>
        </p:nvPicPr>
        <p:blipFill>
          <a:blip r:embed="rId5" cstate="print"/>
          <a:srcRect l="24606" t="16409" r="22081" b="12486"/>
          <a:stretch>
            <a:fillRect/>
          </a:stretch>
        </p:blipFill>
        <p:spPr bwMode="auto">
          <a:xfrm>
            <a:off x="3571868" y="1928802"/>
            <a:ext cx="178595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Home\Desktop\на презентацию\DSCN7655.JPG"/>
          <p:cNvPicPr/>
          <p:nvPr/>
        </p:nvPicPr>
        <p:blipFill>
          <a:blip r:embed="rId6" cstate="print"/>
          <a:srcRect l="17484" t="9328" r="23069" b="11386"/>
          <a:stretch>
            <a:fillRect/>
          </a:stretch>
        </p:blipFill>
        <p:spPr bwMode="auto">
          <a:xfrm>
            <a:off x="7000892" y="1928802"/>
            <a:ext cx="185738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Учим цифру 5"/>
          <p:cNvPicPr/>
          <p:nvPr/>
        </p:nvPicPr>
        <p:blipFill>
          <a:blip r:embed="rId7" cstate="print"/>
          <a:srcRect l="51760" t="3345" r="13015" b="10850"/>
          <a:stretch>
            <a:fillRect/>
          </a:stretch>
        </p:blipFill>
        <p:spPr bwMode="auto">
          <a:xfrm>
            <a:off x="7858148" y="0"/>
            <a:ext cx="92869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57166"/>
            <a:ext cx="4143403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айки - серые трусишки - Длиноухие братишки - Картинка 13362…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6632"/>
            <a:ext cx="6192688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описи цифр. Как писать цифры."/>
          <p:cNvPicPr>
            <a:picLocks noGrp="1"/>
          </p:cNvPicPr>
          <p:nvPr>
            <p:ph idx="1"/>
          </p:nvPr>
        </p:nvPicPr>
        <p:blipFill>
          <a:blip r:embed="rId2" cstate="print"/>
          <a:srcRect t="32998" r="75417" b="32596"/>
          <a:stretch>
            <a:fillRect/>
          </a:stretch>
        </p:blipFill>
        <p:spPr bwMode="auto">
          <a:xfrm>
            <a:off x="2714612" y="1500174"/>
            <a:ext cx="3643338" cy="395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OS Веселые счеты - iGuides.ru Форум о гаджетах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ачать цифры в картинках картинки и фото на телефон бесплатно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9" y="332656"/>
            <a:ext cx="525658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76458" y="970173"/>
            <a:ext cx="6858001" cy="491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19</Words>
  <Application>Microsoft Office PowerPoint</Application>
  <PresentationFormat>Экран (4:3)</PresentationFormat>
  <Paragraphs>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2А4-3</cp:lastModifiedBy>
  <cp:revision>62</cp:revision>
  <dcterms:created xsi:type="dcterms:W3CDTF">2015-02-20T14:32:02Z</dcterms:created>
  <dcterms:modified xsi:type="dcterms:W3CDTF">2016-02-08T15:04:36Z</dcterms:modified>
</cp:coreProperties>
</file>