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69" d="100"/>
          <a:sy n="6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B140ED6-F3A4-45A4-A7F4-C43348C8863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BFE289-56C8-40B8-A9EA-FBE15FE096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effectLst/>
                <a:latin typeface="Monotype Corsiva"/>
                <a:ea typeface="Calibri"/>
                <a:cs typeface="Times New Roman"/>
              </a:rPr>
              <a:t>Путешествие по художественной галерее картин известных художников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Monotype Corsiva"/>
                <a:ea typeface="Calibri"/>
                <a:cs typeface="Times New Roman"/>
              </a:rPr>
            </a:br>
            <a:r>
              <a:rPr lang="ru-RU" b="1" dirty="0" err="1" smtClean="0">
                <a:effectLst/>
                <a:latin typeface="Monotype Corsiva"/>
                <a:ea typeface="Calibri"/>
                <a:cs typeface="Times New Roman"/>
              </a:rPr>
              <a:t>В.</a:t>
            </a:r>
            <a:r>
              <a:rPr lang="ru-RU" b="1" dirty="0" err="1" smtClean="0">
                <a:latin typeface="Monotype Corsiva"/>
                <a:ea typeface="Calibri"/>
                <a:cs typeface="Times New Roman"/>
              </a:rPr>
              <a:t>Поленов</a:t>
            </a:r>
            <a:r>
              <a:rPr lang="ru-RU" b="1" dirty="0" smtClean="0">
                <a:latin typeface="Monotype Corsiva"/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Monotype Corsiva"/>
                <a:ea typeface="Calibri"/>
                <a:cs typeface="Times New Roman"/>
              </a:rPr>
              <a:t>                            </a:t>
            </a:r>
            <a:r>
              <a:rPr lang="ru-RU" b="1" dirty="0" smtClean="0">
                <a:latin typeface="Monotype Corsiva"/>
                <a:ea typeface="Calibri"/>
                <a:cs typeface="Times New Roman"/>
              </a:rPr>
              <a:t>И. Левитан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50" y="1922980"/>
            <a:ext cx="5381430" cy="468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783488" cy="37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05273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Осень чувствуют все. Кто-то наслаждается листопадом и ловит отражения в лужах, а кто-то, кутаясь от холода в шарф, наблюдает за унылыми низкими тучами. Осень — пора </a:t>
            </a:r>
            <a:r>
              <a:rPr lang="ru-RU" dirty="0" smtClean="0"/>
              <a:t>подведения </a:t>
            </a:r>
            <a:r>
              <a:rPr lang="ru-RU" dirty="0"/>
              <a:t>итогов прожитого и нажитого. Пожалуй, нет поэта без стихотворения об осени.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521772"/>
            <a:ext cx="6927166" cy="43294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2024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Золотая осень в произведениях русского художника»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0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878905" cy="324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41782"/>
            <a:ext cx="3762164" cy="2116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57159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85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094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Пейзажи </a:t>
            </a:r>
            <a:r>
              <a:rPr lang="ru-RU" dirty="0"/>
              <a:t>Исаака Левитана часто называют шедеврами. Он не просто изобразил знакомые многим пейзажи. Иногда говорят: "Художник воспел красоту природы". Это выражение означает, что в свои картины он вложил всю силу любви. Картины Левитана действительно полны любви к родной природе. Они похожи на красивую музыку и на утонченную поэзию. Глядя на картину Левитана "Золотая осень", вспоминаешь и музыку русских композиторов, и лучшие строки русской поэзии об осени. "Очей очарование", "в багрец и золото одетые леса" - эти слова Пушкина очень подходят к "Золотой осени".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  <a:t>Исаак Ильич Левитан (1860-1900) – великий русский художник еврейского происхождения. Известен как мастер “пейзажных настроений”. </a:t>
            </a:r>
            <a:b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9487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евитан Золотая осен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886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59388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91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евитан Осенний день Сокольни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5008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73216"/>
            <a:ext cx="59388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249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евитан Осень Дорога в деревн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384376" cy="49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90871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Грустная ненастная пора поздней осени. Художественное описание картины Левитана "Осень. Дорога в деревне". Исаак Левитан - художник, которого мы называем певцом родной природы. Он любил ее во всех проявлениях - и в пышной красоте, и в убогой нищете. Именно такой - убогой, невзрачной, унылой - предстает перед нами природа в одном из его ранних пейзажей "Осень. Дорога в деревне". Художник изобразил осень в ее самый печальный период, когда она выглядит невзрачно, тускло, серо. И краски для этого он взял такие же - тусклые, невзрачные. Цвет многих из них трудно определить, проще назвать словом "темные".</a:t>
            </a:r>
          </a:p>
        </p:txBody>
      </p:sp>
    </p:spTree>
    <p:extLst>
      <p:ext uri="{BB962C8B-B14F-4D97-AF65-F5344CB8AC3E}">
        <p14:creationId xmlns:p14="http://schemas.microsoft.com/office/powerpoint/2010/main" val="307813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евитан Осен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800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59388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412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ленов Золотая осен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5527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7191"/>
            <a:ext cx="59388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461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</TotalTime>
  <Words>199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Путешествие по художественной галерее картин известных художников В.Поленов                              И. Левитан</vt:lpstr>
      <vt:lpstr>Презентация PowerPoint</vt:lpstr>
      <vt:lpstr>Презентация PowerPoint</vt:lpstr>
      <vt:lpstr>Исаак Ильич Левитан (1860-1900) – великий русский художник еврейского происхождения. Известен как мастер “пейзажных настроений”.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художественной галерее картин известных художников</dc:title>
  <dc:creator>Пользователь Windows</dc:creator>
  <cp:lastModifiedBy>Пользователь Windows</cp:lastModifiedBy>
  <cp:revision>5</cp:revision>
  <dcterms:created xsi:type="dcterms:W3CDTF">2021-10-20T16:34:57Z</dcterms:created>
  <dcterms:modified xsi:type="dcterms:W3CDTF">2021-10-20T17:28:10Z</dcterms:modified>
</cp:coreProperties>
</file>