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76672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Государственное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казенное общеобразовательное учреждение Ленинградской области</a:t>
            </a:r>
          </a:p>
          <a:p>
            <a:pPr algn="ctr"/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«Сланцевская школа – интернат, реализующая адаптированные образовательные программы»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ГКОУ ЛО «Сланцевская специальная  школа – интернат»</a:t>
            </a:r>
          </a:p>
          <a:p>
            <a:pPr algn="ctr"/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4 класс(ТМНР)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2018-2019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учебный 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год</a:t>
            </a:r>
          </a:p>
          <a:p>
            <a:pPr algn="ctr"/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Учитель начальных классов: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Лапошко Е.П.</a:t>
            </a:r>
          </a:p>
          <a:p>
            <a:pPr algn="ctr"/>
            <a:endParaRPr lang="ru-RU" dirty="0">
              <a:latin typeface="Segoe Print" pitchFamily="2" charset="0"/>
            </a:endParaRPr>
          </a:p>
        </p:txBody>
      </p:sp>
      <p:pic>
        <p:nvPicPr>
          <p:cNvPr id="4" name="Рисунок 3" descr="http://kepkeretek.ladyj.hu/iskola/kepkeretek_iskola_05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9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44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4176464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Наш</a:t>
            </a:r>
            <a:br>
              <a:rPr lang="ru-RU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 ЦВЕТОЧЕК</a:t>
            </a:r>
            <a:br>
              <a:rPr lang="ru-RU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 готов….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8194" name="Picture 2" descr="C:\Users\Rita\Desktop\фото 4 класс\IMG_20181009_104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" y="220257"/>
            <a:ext cx="4286250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dshi-voskresenie.muzkult.ru/img/upload/3834/image_image_211509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88032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3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013176"/>
            <a:ext cx="5040560" cy="165618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Тема: Признаки осени.</a:t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Работа с раскраской .</a:t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Применение технологии «Пластилиновая живопись из шприца»</a:t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Приём    « прижимания»</a:t>
            </a:r>
            <a:endParaRPr lang="ru-RU" sz="18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9219" name="Picture 3" descr="C:\Users\Rita\Desktop\фото 4 класс\IMG_20181010_094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862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ita\Desktop\фото 4 класс\IMG_20181010_094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53" y="260648"/>
            <a:ext cx="3738851" cy="47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dshi-voskresenie.muzkult.ru/img/upload/3834/image_image_211509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4365104"/>
            <a:ext cx="237626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35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229200"/>
            <a:ext cx="424847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Работа готова …</a:t>
            </a:r>
            <a:b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на  классную выставку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42" name="Picture 2" descr="C:\Users\Rita\Desktop\фото 4 класс\IMG_20181010_101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13684" cy="47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ita\Desktop\фото 4 класс\IMG_20181010_101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6173"/>
            <a:ext cx="2591594" cy="57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shi-voskresenie.muzkult.ru/img/upload/3834/image_image_211509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" y="4941168"/>
            <a:ext cx="1474052" cy="1916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65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5309800"/>
            <a:ext cx="6470105" cy="114353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Segoe Print" pitchFamily="2" charset="0"/>
              </a:rPr>
              <a:t>Показываем Солнышку наши работы</a:t>
            </a:r>
            <a:endParaRPr lang="ru-RU" sz="40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1267" name="Picture 3" descr="C:\Users\Rita\Desktop\фото 4 класс\IMG_20181010_130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7" y="77219"/>
            <a:ext cx="7848872" cy="52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shi-voskresenie.muzkult.ru/img/upload/3834/image_image_211509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" y="4725144"/>
            <a:ext cx="1474052" cy="1916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46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59"/>
            <a:ext cx="5256584" cy="187220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Работа  с русской народной сказкой </a:t>
            </a:r>
            <a:b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«Курочка Ряба»</a:t>
            </a:r>
            <a:b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( Порядок Сюжета сказки</a:t>
            </a: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) </a:t>
            </a:r>
            <a:endParaRPr lang="ru-RU" sz="20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2290" name="Picture 2" descr="C:\Users\Rita\Desktop\фото 4 класс\IMG_20181008_094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9825"/>
            <a:ext cx="3443614" cy="38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ita\Desktop\фото 4 класс\IMG_20181008_094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674"/>
            <a:ext cx="4971896" cy="465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nplus.com/files/resources/original/579a24cd1a8af156321fc13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32773"/>
            <a:ext cx="2773288" cy="246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44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761656"/>
            <a:ext cx="4248472" cy="3096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Выделение из сюжетной картинки персонажей русской народной сказки «Курочка Ряба» </a:t>
            </a:r>
            <a:b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ДЕД</a:t>
            </a:r>
            <a:b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( Работа с раскраской  и пластиковым стаканчиком)</a:t>
            </a:r>
            <a:endParaRPr lang="ru-RU" sz="20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3314" name="Picture 2" descr="C:\Users\Rita\Desktop\фото 4 класс\IMG_20181008_103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6" y="260648"/>
            <a:ext cx="428625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ita\Desktop\фото 4 класс\IMG_20181008_103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11337" cy="30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shi-voskresenie.muzkult.ru/img/upload/3834/image_image_211509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1474052" cy="1916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94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176464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Наш маленький театр готов…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4338" name="Picture 2" descr="C:\Users\Rita\Desktop\фото 4 класс\IMG_20181010_113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13028" cy="61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dshi-voskresenie.muzkult.ru/img/upload/3834/image_image_211509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5213"/>
            <a:ext cx="3384376" cy="369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02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463605"/>
            <a:ext cx="4896544" cy="113374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Тактильные упражнения.</a:t>
            </a:r>
            <a:b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Работа с картоном</a:t>
            </a:r>
            <a:b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> ( шире-уже)</a:t>
            </a:r>
            <a:b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000" dirty="0">
                <a:solidFill>
                  <a:srgbClr val="FF0000"/>
                </a:solidFill>
                <a:latin typeface="Segoe Print" pitchFamily="2" charset="0"/>
              </a:rPr>
              <a:t> </a:t>
            </a:r>
          </a:p>
        </p:txBody>
      </p:sp>
      <p:pic>
        <p:nvPicPr>
          <p:cNvPr id="15362" name="Picture 2" descr="C:\Users\Rita\Desktop\фото 4 класс\IMG_20180926_120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5275"/>
            <a:ext cx="4932040" cy="42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Rita\Desktop\фото 4 класс\IMG_20180927_084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8" y="332656"/>
            <a:ext cx="3521373" cy="48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nplus.com/files/resources/original/579a24cd1a8af156321fc13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96333"/>
            <a:ext cx="2773288" cy="246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54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4896544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Соотнесение формы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6386" name="Picture 2" descr="C:\Users\Rita\Desktop\фото 4 класс\IMG_20180927_091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61072" cy="46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Rita\Desktop\фото 4 класс\IMG_20180927_0908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28" y="404664"/>
            <a:ext cx="4010590" cy="39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avatanplus.com/files/resources/original/579a24cd1a8af156321fc13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43955"/>
            <a:ext cx="2773288" cy="246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522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5013176"/>
            <a:ext cx="4608511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Внеклассная работа</a:t>
            </a:r>
            <a:b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ЕЖИК </a:t>
            </a:r>
            <a:endParaRPr lang="ru-RU" sz="36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7411" name="Picture 3" descr="C:\Users\Rita\Desktop\фото 4 класс\IMG_20181010_123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348"/>
            <a:ext cx="3919618" cy="41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Rita\Desktop\фото 4 класс\IMG_20181010_123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0348"/>
            <a:ext cx="3897851" cy="50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dshi-voskresenie.muzkult.ru/img/upload/3834/image_image_211509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71274"/>
            <a:ext cx="1867499" cy="2257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66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00" y="764704"/>
            <a:ext cx="7118176" cy="7054720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  <a:latin typeface="Segoe Print" pitchFamily="2" charset="0"/>
              </a:rPr>
              <a:t>Наши школьные </a:t>
            </a:r>
            <a:br>
              <a:rPr lang="ru-RU" sz="7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Segoe Print" pitchFamily="2" charset="0"/>
              </a:rPr>
              <a:t>дни</a:t>
            </a:r>
            <a:endParaRPr lang="ru-RU" sz="72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" name="Рисунок 2" descr="http://png.oformi-foto.ru/2579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7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806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881108"/>
            <a:ext cx="6984776" cy="74193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Раскрашивание и наклеивание груш</a:t>
            </a:r>
            <a:b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на ёжика .</a:t>
            </a:r>
            <a:endParaRPr lang="ru-RU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8434" name="Picture 2" descr="C:\Users\Rita\Desktop\фото 4 класс\IMG_20181010_124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94969" cy="41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Rita\Desktop\фото 4 класс\IMG_20181010_125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6492"/>
            <a:ext cx="454476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shi-voskresenie.muzkult.ru/img/upload/3834/image_image_211509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592288" cy="2257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58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199"/>
            <a:ext cx="6189712" cy="1393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Наши работы готовы… </a:t>
            </a:r>
            <a:b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Яблоневый сад и </a:t>
            </a:r>
            <a:b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ежи с грушами!!!!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9458" name="Picture 2" descr="C:\Users\Rita\Desktop\фото 4 класс\IMG_20181010_130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921"/>
            <a:ext cx="8496944" cy="49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dshi-voskresenie.muzkult.ru/img/upload/3834/image_image_211509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48" y="4365103"/>
            <a:ext cx="2592288" cy="2257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13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307" y="836712"/>
            <a:ext cx="6902152" cy="453444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  Вот такие мы       </a:t>
            </a:r>
            <a:br>
              <a:rPr lang="ru-RU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 МОЛОДЦЫ!!!!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7" name="Рисунок 6" descr="http://www.playcast.ru/uploads/2017/09/01/233354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68951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64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epia.ru/images/u/pages/383/src/spasibo-za-vnimanie-1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68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285" y="5301208"/>
            <a:ext cx="607712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Работа с природным материалом</a:t>
            </a:r>
            <a:b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ЦВЕТОЧЕК </a:t>
            </a:r>
            <a:endParaRPr lang="ru-RU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Rita\Desktop\фото 4 класс\IMG_20180917_093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3399485" cy="46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ita\Desktop\фото 4 класс\IMG_20180917_093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60647"/>
            <a:ext cx="3820379" cy="517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shi-voskresenie.muzkult.ru/img/upload/3834/image_image_211509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63" y="4149080"/>
            <a:ext cx="223224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15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6328146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     Увлечены работой</a:t>
            </a:r>
            <a:endParaRPr lang="ru-RU" sz="36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050" name="Picture 2" descr="C:\Users\Rita\Desktop\фото 4 класс\IMG_20180917_094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560043" cy="51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ita\Desktop\фото 4 класс\IMG_20180917_094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4722"/>
            <a:ext cx="3439269" cy="50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shi-voskresenie.muzkult.ru/img/upload/3834/image_image_211509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32" y="4005064"/>
            <a:ext cx="2521167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11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3822"/>
            <a:ext cx="5760640" cy="16797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Аппликация </a:t>
            </a: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из природного</a:t>
            </a: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материала   </a:t>
            </a: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( листья) </a:t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</a:rPr>
              <a:t>МАШИНА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074" name="Picture 2" descr="C:\Users\Rita\Desktop\фото 4 класс\IMG_20180919_121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1" y="188640"/>
            <a:ext cx="4333664" cy="48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ita\Desktop\фото 4 класс\IMG_20180919_121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56" y="471995"/>
            <a:ext cx="42674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shi-voskresenie.muzkult.ru/img/upload/3834/image_image_211509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12" y="3947298"/>
            <a:ext cx="2521167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93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6336704" cy="1514789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Работа с природным материалом ( палочки веточки) </a:t>
            </a:r>
            <a:b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                 ДОМ</a:t>
            </a:r>
            <a:endParaRPr lang="ru-RU" sz="28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4098" name="Picture 2" descr="C:\Users\Rita\Desktop\фото 4 класс\IMG_20180926_105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47907" cy="46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ita\Desktop\фото 4 класс\IMG_20180926_105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33" y="404664"/>
            <a:ext cx="425096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dshi-voskresenie.muzkult.ru/img/upload/3834/image_image_211509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33" y="3947298"/>
            <a:ext cx="2521167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59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5" y="5414226"/>
            <a:ext cx="6408712" cy="111111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Работа </a:t>
            </a: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подходит </a:t>
            </a:r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к завершению….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5122" name="Picture 2" descr="C:\Users\Rita\Desktop\фото 4 класс\IMG_20180926_105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42" y="404664"/>
            <a:ext cx="5593804" cy="50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dshi-voskresenie.muzkult.ru/img/upload/3834/image_image_211509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868"/>
            <a:ext cx="2521167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82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212" y="4989836"/>
            <a:ext cx="4199284" cy="18681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Готовые работы выставляем на выставку.</a:t>
            </a:r>
            <a:b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Segoe Print" pitchFamily="2" charset="0"/>
              </a:rPr>
              <a:t>Показываем  солнышку как мы старались!!!!</a:t>
            </a:r>
            <a:endParaRPr lang="ru-RU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6146" name="Picture 2" descr="C:\Users\Rita\Desktop\фото 4 класс\IMG_20180926_105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13684" cy="517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ita\Desktop\фото 4 класс\IMG_20180926_105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9317"/>
            <a:ext cx="380186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shi-voskresenie.muzkult.ru/img/upload/3834/image_image_211509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99" y="4140195"/>
            <a:ext cx="2521167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300226"/>
            <a:ext cx="4392488" cy="152480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Осваиваем технику  «Пластилиновая живопись  из шприца»</a:t>
            </a:r>
            <a:b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</a:rPr>
              <a:t>Приём работы с пластилином  «прижимания»</a:t>
            </a:r>
            <a:endParaRPr lang="ru-RU" sz="14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7170" name="Picture 2" descr="C:\Users\Rita\Desktop\фото 4 класс\IMG_20181009_104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3" y="224702"/>
            <a:ext cx="4025738" cy="60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ita\Desktop\фото 4 класс\IMG_20181009_104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2266"/>
            <a:ext cx="3799309" cy="510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shi-voskresenie.muzkult.ru/img/upload/3834/image_image_211509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57" y="4870374"/>
            <a:ext cx="2214048" cy="2007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9382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124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Наши школьные  дни</vt:lpstr>
      <vt:lpstr> Работа с природным материалом ЦВЕТОЧЕК </vt:lpstr>
      <vt:lpstr>     Увлечены работой</vt:lpstr>
      <vt:lpstr>Аппликация из природного   материала   ( листья)     МАШИНА  </vt:lpstr>
      <vt:lpstr>Работа с природным материалом ( палочки веточки)                   ДОМ</vt:lpstr>
      <vt:lpstr>Работа подходит к завершению….</vt:lpstr>
      <vt:lpstr>Готовые работы выставляем на выставку. Показываем  солнышку как мы старались!!!!</vt:lpstr>
      <vt:lpstr>Осваиваем технику  «Пластилиновая живопись  из шприца»  Приём работы с пластилином  «прижимания»</vt:lpstr>
      <vt:lpstr>Наш  ЦВЕТОЧЕК   готов….</vt:lpstr>
      <vt:lpstr>Тема: Признаки осени. Работа с раскраской .  Применение технологии «Пластилиновая живопись из шприца» Приём    « прижимания»</vt:lpstr>
      <vt:lpstr>Работа готова … на  классную выставку </vt:lpstr>
      <vt:lpstr>Показываем Солнышку наши работы</vt:lpstr>
      <vt:lpstr>Работа  с русской народной сказкой  «Курочка Ряба» ( Порядок Сюжета сказки) </vt:lpstr>
      <vt:lpstr>Выделение из сюжетной картинки персонажей русской народной сказки «Курочка Ряба»  ДЕД  ( Работа с раскраской  и пластиковым стаканчиком)</vt:lpstr>
      <vt:lpstr>Наш маленький театр готов…</vt:lpstr>
      <vt:lpstr>Тактильные упражнения.  Работа с картоном  ( шире-уже)   </vt:lpstr>
      <vt:lpstr>Соотнесение формы</vt:lpstr>
      <vt:lpstr>Внеклассная работа ЕЖИК </vt:lpstr>
      <vt:lpstr>Раскрашивание и наклеивание груш на ёжика .</vt:lpstr>
      <vt:lpstr>Наши работы готовы…  Яблоневый сад и  ежи с грушами!!!!</vt:lpstr>
      <vt:lpstr>    Вот такие мы          МОЛОДЦЫ!!!!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Margo</dc:creator>
  <cp:lastModifiedBy>Rita</cp:lastModifiedBy>
  <cp:revision>18</cp:revision>
  <dcterms:created xsi:type="dcterms:W3CDTF">2018-10-10T13:00:02Z</dcterms:created>
  <dcterms:modified xsi:type="dcterms:W3CDTF">2018-10-10T16:12:53Z</dcterms:modified>
</cp:coreProperties>
</file>