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9" r:id="rId4"/>
    <p:sldId id="260" r:id="rId5"/>
    <p:sldId id="261" r:id="rId6"/>
    <p:sldId id="258" r:id="rId7"/>
    <p:sldId id="268" r:id="rId8"/>
    <p:sldId id="262" r:id="rId9"/>
    <p:sldId id="269" r:id="rId10"/>
    <p:sldId id="263" r:id="rId11"/>
    <p:sldId id="270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0" Type="http://schemas.microsoft.com/office/2007/relationships/hdphoto" Target="../media/hdphoto7.wdp"/><Relationship Id="rId9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pesenka_Kolobka_-_russkaya_narodnaya_skazka_(iPlayer.f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71287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ГКОУ ЛО «Сланцевская школа-интернат»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204864"/>
            <a:ext cx="3786214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Презентация к сказке «КОЛОБОК»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5445224"/>
            <a:ext cx="1841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Лазарева Л.Г.</a:t>
            </a:r>
          </a:p>
          <a:p>
            <a:pPr algn="ctr"/>
            <a:r>
              <a:rPr lang="ru-RU" dirty="0" smtClean="0"/>
              <a:t> 3 класс ТМНР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rasskazyvaniie_skazki_po_kartinkam_kolobok4.png"/>
          <p:cNvPicPr>
            <a:picLocks noChangeAspect="1" noChangeArrowheads="1"/>
          </p:cNvPicPr>
          <p:nvPr/>
        </p:nvPicPr>
        <p:blipFill>
          <a:blip r:embed="rId2" cstate="print">
            <a:lum contrast="32000"/>
          </a:blip>
          <a:srcRect l="8594" r="8593"/>
          <a:stretch>
            <a:fillRect/>
          </a:stretch>
        </p:blipFill>
        <p:spPr bwMode="auto">
          <a:xfrm>
            <a:off x="-6147" y="0"/>
            <a:ext cx="91501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VbXNIFCl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55"/>
            <a:ext cx="9172074" cy="68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571736" y="2786058"/>
            <a:ext cx="1428756" cy="142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4.62428E-6 C 0.04237 0.12162 0.08456 0.24347 0.01424 0.27908 C -0.05607 0.31468 -0.33386 0.24971 -0.42205 0.21341 C -0.51042 0.17711 -0.51302 0.11908 -0.51563 0.0612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rasskazyvaniie_skazki_po_kartinkam_kolobok5.png"/>
          <p:cNvPicPr>
            <a:picLocks noChangeAspect="1" noChangeArrowheads="1"/>
          </p:cNvPicPr>
          <p:nvPr/>
        </p:nvPicPr>
        <p:blipFill>
          <a:blip r:embed="rId2" cstate="print">
            <a:lum contrast="23000"/>
          </a:blip>
          <a:srcRect l="9375" r="9375"/>
          <a:stretch>
            <a:fillRect/>
          </a:stretch>
        </p:blipFill>
        <p:spPr bwMode="auto">
          <a:xfrm>
            <a:off x="0" y="0"/>
            <a:ext cx="91938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6" descr="http://playcast.ru/uploads/2014/04/24/83478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4286250" cy="1714500"/>
          </a:xfrm>
          <a:prstGeom prst="rect">
            <a:avLst/>
          </a:prstGeom>
          <a:noFill/>
        </p:spPr>
      </p:pic>
      <p:pic>
        <p:nvPicPr>
          <p:cNvPr id="5" name="Picture 2" descr="C:\Users\1\Downloads\e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929322" y="3143248"/>
            <a:ext cx="1428756" cy="14287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8439 C -0.04843 0.17179 -0.10069 0.25919 -0.24531 0.27468 C -0.39028 0.29017 -0.76128 0.19353 -0.86441 0.1773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rasskazyvaniie_skazki_po_kartinkam_kolobok6.png"/>
          <p:cNvPicPr>
            <a:picLocks noChangeAspect="1" noChangeArrowheads="1"/>
          </p:cNvPicPr>
          <p:nvPr/>
        </p:nvPicPr>
        <p:blipFill>
          <a:blip r:embed="rId2" cstate="print"/>
          <a:srcRect l="7812" r="10156"/>
          <a:stretch>
            <a:fillRect/>
          </a:stretch>
        </p:blipFill>
        <p:spPr bwMode="auto">
          <a:xfrm>
            <a:off x="1" y="0"/>
            <a:ext cx="9167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rasskazyvaniie_skazki_po_kartinkam_kolobok7.png"/>
          <p:cNvPicPr>
            <a:picLocks noChangeAspect="1" noChangeArrowheads="1"/>
          </p:cNvPicPr>
          <p:nvPr/>
        </p:nvPicPr>
        <p:blipFill>
          <a:blip r:embed="rId2" cstate="print"/>
          <a:srcRect l="9375" r="8593"/>
          <a:stretch>
            <a:fillRect/>
          </a:stretch>
        </p:blipFill>
        <p:spPr bwMode="auto">
          <a:xfrm>
            <a:off x="0" y="18438"/>
            <a:ext cx="9096463" cy="68395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12312111.jpg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4910066_sk03-001.jpg"/>
          <p:cNvPicPr>
            <a:picLocks noChangeAspect="1" noChangeArrowheads="1"/>
          </p:cNvPicPr>
          <p:nvPr/>
        </p:nvPicPr>
        <p:blipFill>
          <a:blip r:embed="rId2" cstate="print"/>
          <a:srcRect t="25446"/>
          <a:stretch>
            <a:fillRect/>
          </a:stretch>
        </p:blipFill>
        <p:spPr bwMode="auto">
          <a:xfrm>
            <a:off x="2" y="0"/>
            <a:ext cx="910351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imgpreview (9).jpg"/>
          <p:cNvPicPr>
            <a:picLocks noChangeAspect="1" noChangeArrowheads="1"/>
          </p:cNvPicPr>
          <p:nvPr/>
        </p:nvPicPr>
        <p:blipFill>
          <a:blip r:embed="rId2" cstate="print">
            <a:lum bright="4000" contrast="25000"/>
          </a:blip>
          <a:srcRect/>
          <a:stretch>
            <a:fillRect/>
          </a:stretch>
        </p:blipFill>
        <p:spPr bwMode="auto">
          <a:xfrm>
            <a:off x="0" y="0"/>
            <a:ext cx="91477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22" y="-83073"/>
            <a:ext cx="9144000" cy="6941073"/>
          </a:xfrm>
          <a:prstGeom prst="rect">
            <a:avLst/>
          </a:prstGeom>
        </p:spPr>
      </p:pic>
      <p:pic>
        <p:nvPicPr>
          <p:cNvPr id="4" name="Picture 8" descr="Картинка 15 из 19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000" b="986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3189005"/>
            <a:ext cx="4176464" cy="28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а 12 из 12019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8661" l="27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12338"/>
            <a:ext cx="864096" cy="7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olobok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3750" r="100000">
                        <a14:foregroundMark x1="47500" y1="90833" x2="47500" y2="90833"/>
                        <a14:foregroundMark x1="55625" y1="79167" x2="55625" y2="79167"/>
                        <a14:foregroundMark x1="66250" y1="69167" x2="66250" y2="69167"/>
                        <a14:foregroundMark x1="80313" y1="37083" x2="80313" y2="37083"/>
                        <a14:foregroundMark x1="80625" y1="51667" x2="80625" y2="51667"/>
                        <a14:foregroundMark x1="75625" y1="46667" x2="75625" y2="46667"/>
                        <a14:foregroundMark x1="90000" y1="72917" x2="90000" y2="72917"/>
                        <a14:foregroundMark x1="95938" y1="70833" x2="95938" y2="70833"/>
                        <a14:foregroundMark x1="50313" y1="77917" x2="50938" y2="77500"/>
                        <a14:foregroundMark x1="40313" y1="76250" x2="40313" y2="76250"/>
                        <a14:foregroundMark x1="41250" y1="89167" x2="41250" y2="89167"/>
                        <a14:foregroundMark x1="40000" y1="85417" x2="40000" y2="85417"/>
                        <a14:foregroundMark x1="40625" y1="86667" x2="40625" y2="86667"/>
                        <a14:foregroundMark x1="89063" y1="65000" x2="89063" y2="65000"/>
                        <a14:backgroundMark x1="44688" y1="62083" x2="44688" y2="62083"/>
                        <a14:backgroundMark x1="46875" y1="54167" x2="46875" y2="54167"/>
                        <a14:backgroundMark x1="22188" y1="20417" x2="22188" y2="20417"/>
                        <a14:backgroundMark x1="27813" y1="18750" x2="27813" y2="18750"/>
                        <a14:backgroundMark x1="31563" y1="17083" x2="31563" y2="17083"/>
                        <a14:backgroundMark x1="26563" y1="15417" x2="26563" y2="15417"/>
                        <a14:backgroundMark x1="22813" y1="14167" x2="22813" y2="14167"/>
                        <a14:backgroundMark x1="14688" y1="28333" x2="14688" y2="28333"/>
                        <a14:backgroundMark x1="15000" y1="23333" x2="15000" y2="23333"/>
                        <a14:backgroundMark x1="15625" y1="30000" x2="15625" y2="30000"/>
                        <a14:backgroundMark x1="16875" y1="34583" x2="16875" y2="34583"/>
                        <a14:backgroundMark x1="18750" y1="34583" x2="19688" y2="34167"/>
                        <a14:backgroundMark x1="18438" y1="18750" x2="18438" y2="18750"/>
                        <a14:backgroundMark x1="17188" y1="17083" x2="17188" y2="17083"/>
                        <a14:backgroundMark x1="26875" y1="2917" x2="26875" y2="2917"/>
                        <a14:backgroundMark x1="16563" y1="4583" x2="16563" y2="4583"/>
                        <a14:backgroundMark x1="12188" y1="18333" x2="12188" y2="18333"/>
                        <a14:backgroundMark x1="14688" y1="4167" x2="18438" y2="3750"/>
                        <a14:backgroundMark x1="25938" y1="2083" x2="25938" y2="2083"/>
                        <a14:backgroundMark x1="37188" y1="6250" x2="37813" y2="6250"/>
                        <a14:backgroundMark x1="47188" y1="7083" x2="47188" y2="7083"/>
                        <a14:backgroundMark x1="47500" y1="7083" x2="47500" y2="7083"/>
                        <a14:backgroundMark x1="60938" y1="26667" x2="61563" y2="27083"/>
                        <a14:backgroundMark x1="56250" y1="24583" x2="56250" y2="24583"/>
                        <a14:backgroundMark x1="55937" y1="18750" x2="55937" y2="18750"/>
                        <a14:backgroundMark x1="57188" y1="11250" x2="57188" y2="11250"/>
                        <a14:backgroundMark x1="57813" y1="8750" x2="57813" y2="8750"/>
                        <a14:backgroundMark x1="78125" y1="10833" x2="78750" y2="10833"/>
                        <a14:backgroundMark x1="90938" y1="15000" x2="90938" y2="15000"/>
                        <a14:backgroundMark x1="95625" y1="30833" x2="95625" y2="30833"/>
                        <a14:backgroundMark x1="96875" y1="44583" x2="96875" y2="44583"/>
                        <a14:backgroundMark x1="98750" y1="55000" x2="98750" y2="55000"/>
                        <a14:backgroundMark x1="60625" y1="43333" x2="60625" y2="43333"/>
                        <a14:backgroundMark x1="59375" y1="56667" x2="59375" y2="56667"/>
                        <a14:backgroundMark x1="61250" y1="47083" x2="62813" y2="46667"/>
                        <a14:backgroundMark x1="69688" y1="35000" x2="70625" y2="32500"/>
                        <a14:backgroundMark x1="74063" y1="26250" x2="74688" y2="26250"/>
                        <a14:backgroundMark x1="78125" y1="20833" x2="78125" y2="20833"/>
                        <a14:backgroundMark x1="88125" y1="19167" x2="88125" y2="19167"/>
                        <a14:backgroundMark x1="90313" y1="24583" x2="90313" y2="24583"/>
                        <a14:backgroundMark x1="90938" y1="39583" x2="90938" y2="39583"/>
                        <a14:backgroundMark x1="95938" y1="50833" x2="95938" y2="50833"/>
                        <a14:backgroundMark x1="94375" y1="28333" x2="95000" y2="25000"/>
                        <a14:backgroundMark x1="95000" y1="13333" x2="95938" y2="11250"/>
                        <a14:backgroundMark x1="28750" y1="78750" x2="28750" y2="78750"/>
                        <a14:backgroundMark x1="30938" y1="67917" x2="30938" y2="67917"/>
                        <a14:backgroundMark x1="29375" y1="62083" x2="29375" y2="61667"/>
                        <a14:backgroundMark x1="21875" y1="62917" x2="21875" y2="62917"/>
                        <a14:backgroundMark x1="35000" y1="94583" x2="35000" y2="94583"/>
                        <a14:backgroundMark x1="23750" y1="92083" x2="23750" y2="92083"/>
                        <a14:backgroundMark x1="17813" y1="92083" x2="17813" y2="92083"/>
                        <a14:backgroundMark x1="11250" y1="93333" x2="11250" y2="93333"/>
                        <a14:backgroundMark x1="6875" y1="95000" x2="6875" y2="95000"/>
                        <a14:backgroundMark x1="26563" y1="90000" x2="26563" y2="90000"/>
                        <a14:backgroundMark x1="30312" y1="89167" x2="30312" y2="89167"/>
                        <a14:backgroundMark x1="31875" y1="87083" x2="31875" y2="87083"/>
                        <a14:backgroundMark x1="33125" y1="85833" x2="33125" y2="8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32" t="24883" r="1032" b="-5736"/>
          <a:stretch/>
        </p:blipFill>
        <p:spPr bwMode="auto">
          <a:xfrm>
            <a:off x="4471190" y="2636912"/>
            <a:ext cx="4666888" cy="46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rasskazyvaniie_skazki_po_kartinkam_kolobok1.png"/>
          <p:cNvPicPr>
            <a:picLocks noChangeAspect="1" noChangeArrowheads="1"/>
          </p:cNvPicPr>
          <p:nvPr/>
        </p:nvPicPr>
        <p:blipFill>
          <a:blip r:embed="rId2" cstate="print"/>
          <a:srcRect l="10156" r="101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rasskazyvaniie_skazki_po_kartinkam_kolobok2.png"/>
          <p:cNvPicPr>
            <a:picLocks noChangeAspect="1" noChangeArrowheads="1"/>
          </p:cNvPicPr>
          <p:nvPr/>
        </p:nvPicPr>
        <p:blipFill>
          <a:blip r:embed="rId2" cstate="print"/>
          <a:srcRect l="9375" r="859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Zm26hLGvQ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2" y="-1212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e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28728" y="4286256"/>
            <a:ext cx="1428756" cy="1428756"/>
          </a:xfrm>
          <a:prstGeom prst="rect">
            <a:avLst/>
          </a:prstGeom>
          <a:noFill/>
        </p:spPr>
      </p:pic>
      <p:pic>
        <p:nvPicPr>
          <p:cNvPr id="4" name="pesenka_Kolobka_-_russkaya_narodnaya_skaz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942E-6 L 0.81685 0.09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rasskazyvaniie_skazki_po_kartinkam_kolobok3.png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8594" r="859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Zm26hLGvQ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2" y="-1212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28728" y="4286256"/>
            <a:ext cx="1428756" cy="142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942E-6 L 0.81685 0.09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Экран (4:3)</PresentationFormat>
  <Paragraphs>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Любовь</cp:lastModifiedBy>
  <cp:revision>17</cp:revision>
  <dcterms:created xsi:type="dcterms:W3CDTF">2016-02-04T10:27:35Z</dcterms:created>
  <dcterms:modified xsi:type="dcterms:W3CDTF">2018-01-31T09:10:00Z</dcterms:modified>
</cp:coreProperties>
</file>