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A4892E-9717-4945-BF25-4A182B246E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DE3666-A2AA-40B6-815C-011D9D4E5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205" y="620688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  <a:t/>
            </a:r>
            <a:br>
              <a:rPr lang="ru-RU" b="1" dirty="0" smtClean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</a:br>
            <a:r>
              <a:rPr lang="ru-RU" dirty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  <a:t/>
            </a:r>
            <a:br>
              <a:rPr lang="ru-RU" dirty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</a:br>
            <a:r>
              <a:rPr lang="ru-RU" dirty="0" smtClean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  <a:t/>
            </a:r>
            <a:br>
              <a:rPr lang="ru-RU" dirty="0" smtClean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</a:br>
            <a:r>
              <a:rPr lang="ru-RU" dirty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  <a:t/>
            </a:r>
            <a:br>
              <a:rPr lang="ru-RU" dirty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</a:br>
            <a:r>
              <a:rPr lang="ru-RU" b="1" dirty="0" smtClean="0">
                <a:solidFill>
                  <a:srgbClr val="CC0066"/>
                </a:solidFill>
                <a:effectLst/>
                <a:latin typeface="Trebuchet MS"/>
                <a:ea typeface="Times New Roman"/>
                <a:cs typeface="Arial"/>
              </a:rPr>
              <a:t>Литературная гостиная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C0066"/>
                </a:solidFill>
                <a:effectLst/>
                <a:latin typeface="Trebuchet MS"/>
                <a:ea typeface="Calibri"/>
                <a:cs typeface="Arial"/>
              </a:rPr>
              <a:t>«Очей очарованье – поэзия осени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0"/>
            <a:ext cx="6929486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40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ello_html_1b53a62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700808"/>
            <a:ext cx="7344816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9388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320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905"/>
            <a:ext cx="79816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ello_html_2931cf6b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484783"/>
            <a:ext cx="6912768" cy="47268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А. В. Кузнецов «Осенний пейзаж»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903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Унылая пора! очей очарованье! Приятна мне твоя прощальная краса", - так сказал о золотой осени А.С. Пушкин. Пушкинская поэзия проникает в наши сердца и остаётся там навсегда, обладая какой-то таинственной силой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83" y="4293096"/>
            <a:ext cx="82149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516867"/>
            <a:ext cx="2915816" cy="16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08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А.С. Пушкин «О Золотой Осени»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Унылая пора! Очей очарованье!</a:t>
            </a:r>
            <a:br>
              <a:rPr lang="ru-RU" dirty="0"/>
            </a:br>
            <a:r>
              <a:rPr lang="ru-RU" dirty="0"/>
              <a:t>Приятна мне твоя прощальная краса —</a:t>
            </a:r>
            <a:br>
              <a:rPr lang="ru-RU" dirty="0"/>
            </a:br>
            <a:r>
              <a:rPr lang="ru-RU" dirty="0"/>
              <a:t>Люблю я пышное природы увяданье,</a:t>
            </a:r>
            <a:br>
              <a:rPr lang="ru-RU" dirty="0"/>
            </a:br>
            <a:r>
              <a:rPr lang="ru-RU" dirty="0"/>
              <a:t>В багрец и в золото одетые леса,</a:t>
            </a:r>
            <a:br>
              <a:rPr lang="ru-RU" dirty="0"/>
            </a:br>
            <a:r>
              <a:rPr lang="ru-RU" dirty="0"/>
              <a:t>В их сенях ветра шум и свежее дыханье,</a:t>
            </a:r>
            <a:br>
              <a:rPr lang="ru-RU" dirty="0"/>
            </a:br>
            <a:r>
              <a:rPr lang="ru-RU" dirty="0"/>
              <a:t>И мглой волнистою покрыты небеса,</a:t>
            </a:r>
            <a:br>
              <a:rPr lang="ru-RU" dirty="0"/>
            </a:br>
            <a:r>
              <a:rPr lang="ru-RU" dirty="0"/>
              <a:t>И редкий солнца луч, и первые морозы,</a:t>
            </a:r>
            <a:br>
              <a:rPr lang="ru-RU" dirty="0"/>
            </a:br>
            <a:r>
              <a:rPr lang="ru-RU" dirty="0"/>
              <a:t>И отдаленные седой зимы угрозы.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81" y="3717032"/>
            <a:ext cx="2549657" cy="27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49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816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hello_html_m65584190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1435894"/>
            <a:ext cx="6552728" cy="393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В. Поленов «Золотая осень»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82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Тютчев Федор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Есть в осени первоначальной</a:t>
            </a:r>
            <a:br>
              <a:rPr lang="ru-RU" dirty="0"/>
            </a:br>
            <a:r>
              <a:rPr lang="ru-RU" dirty="0"/>
              <a:t>Короткая, но дивная пора —</a:t>
            </a:r>
            <a:br>
              <a:rPr lang="ru-RU" dirty="0"/>
            </a:br>
            <a:r>
              <a:rPr lang="ru-RU" dirty="0"/>
              <a:t>Весь день стоит как бы хрустальный,</a:t>
            </a:r>
            <a:br>
              <a:rPr lang="ru-RU" dirty="0"/>
            </a:br>
            <a:r>
              <a:rPr lang="ru-RU" dirty="0"/>
              <a:t>И лучезарны вечера...</a:t>
            </a:r>
            <a:br>
              <a:rPr lang="ru-RU" dirty="0"/>
            </a:br>
            <a:r>
              <a:rPr lang="ru-RU" dirty="0"/>
              <a:t>Пустеет воздух, птиц не слышно боле,</a:t>
            </a:r>
            <a:br>
              <a:rPr lang="ru-RU" dirty="0"/>
            </a:br>
            <a:r>
              <a:rPr lang="ru-RU" dirty="0"/>
              <a:t>Но далеко еще до первых зимних бурь,</a:t>
            </a:r>
            <a:br>
              <a:rPr lang="ru-RU" dirty="0"/>
            </a:br>
            <a:r>
              <a:rPr lang="ru-RU" dirty="0"/>
              <a:t>И льется чистая и теплая лазурь</a:t>
            </a:r>
            <a:br>
              <a:rPr lang="ru-RU" dirty="0"/>
            </a:br>
            <a:r>
              <a:rPr lang="ru-RU" dirty="0"/>
              <a:t>На отдыхающее поле...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3016"/>
            <a:ext cx="2690622" cy="31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33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fddd0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091" y="2001416"/>
            <a:ext cx="598170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67944" y="59607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Картина «Золотая осень» Илья Остроухов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51480"/>
            <a:ext cx="8460432" cy="3474720"/>
          </a:xfrm>
        </p:spPr>
        <p:txBody>
          <a:bodyPr/>
          <a:lstStyle/>
          <a:p>
            <a:r>
              <a:rPr lang="ru-RU" dirty="0" smtClean="0"/>
              <a:t>Осень! Ты самое лирическое из всех времен года! Пылают спелыми ягодами шиповник, боярышник, рябина !А деревья – сплошной океан золота! Летает в воздухе паутина, и стоит пряный запах уходящего лета . Как хочется, чтобы эта красота была вечной!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967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Осень — пора листопада, симфония музыки и грусти опавшего сада. Это пора яркого взгляда на жизнь, сезон творчества и созидания. Пора мечтаний и время преображения. Именно поэтому осень – любимое время года художников и поэтов, воспевших её красоту. Это всё – осень…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3214686"/>
            <a:ext cx="5098318" cy="31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022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178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Литературная гостиная «Очей очарованье – поэзия осени</vt:lpstr>
      <vt:lpstr>Слайд 2</vt:lpstr>
      <vt:lpstr>Слайд 3</vt:lpstr>
      <vt:lpstr>Слайд 4</vt:lpstr>
      <vt:lpstr>А.С. Пушкин «О Золотой Осени»</vt:lpstr>
      <vt:lpstr>Слайд 6</vt:lpstr>
      <vt:lpstr>Тютчев Федор Иванович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 «Очей очарованье – поэзия осени</dc:title>
  <dc:creator>Пользователь Windows</dc:creator>
  <cp:lastModifiedBy>Марина</cp:lastModifiedBy>
  <cp:revision>9</cp:revision>
  <dcterms:created xsi:type="dcterms:W3CDTF">2021-10-17T11:04:04Z</dcterms:created>
  <dcterms:modified xsi:type="dcterms:W3CDTF">2021-10-27T10:26:25Z</dcterms:modified>
</cp:coreProperties>
</file>