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58" r:id="rId4"/>
    <p:sldId id="257" r:id="rId5"/>
    <p:sldId id="274" r:id="rId6"/>
    <p:sldId id="259" r:id="rId7"/>
    <p:sldId id="260" r:id="rId8"/>
    <p:sldId id="261" r:id="rId9"/>
    <p:sldId id="275" r:id="rId10"/>
    <p:sldId id="262" r:id="rId11"/>
    <p:sldId id="266" r:id="rId12"/>
    <p:sldId id="273" r:id="rId13"/>
    <p:sldId id="265" r:id="rId14"/>
    <p:sldId id="267" r:id="rId15"/>
    <p:sldId id="268" r:id="rId16"/>
    <p:sldId id="269" r:id="rId17"/>
    <p:sldId id="276" r:id="rId18"/>
    <p:sldId id="271" r:id="rId19"/>
    <p:sldId id="270" r:id="rId20"/>
    <p:sldId id="272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C16C1D-AF7C-4D40-926C-ADCF09303B25}" type="datetimeFigureOut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54841B-13F7-4ADD-9979-870A12410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0A93-85A0-42EB-BE54-F91E4155BBD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3914-23D6-4ED1-955F-A9E2DC2ED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4FB1-0B5F-4628-A4A8-1102452312DD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9184-9BF8-4F8C-8036-8292D9C71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396D-FA96-4273-8DE0-C9222148AF58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5E38-D5CE-4D50-B6C2-3F18576F2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859B-6AD3-4B98-A76E-72C6D6F560FA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6FA5-7E1B-4B9F-B0BF-470963A79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F37D-6EB6-4670-B358-7823D3E6423E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7B46-6ADF-4518-96D3-28838978C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CB23-7F4F-4893-8AC1-FEF980D0553F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A0C0-1A1B-4DF8-B327-BD8E83A4E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E8DF-5414-4E07-86A5-228CC2DB1DE9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5849-CD8F-4580-B638-DA0F47D9B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37022-34BB-400D-AF4C-E332CED4B74F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D2ED-A0CA-411C-A498-A125B9DAF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C354-0DB0-4182-9320-46EFA7540AE2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A5B1A-59E9-4EF1-AC40-D3E525BD8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5821-287D-47DF-BD69-0D0D9AA0C83C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6850-C976-418B-AB1E-1C1C3F8BF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A933-14F1-4BF9-8784-64E715D59A39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3687-6218-49B4-BBA6-21684D137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BE5268-E5E4-4F08-8566-1BF4AB06B332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0669E7-7565-4CB7-BA04-77AC527C9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43438" y="1142984"/>
            <a:ext cx="3814762" cy="4000528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714488"/>
            <a:ext cx="53019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Биография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Н.А.Некрасова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Гимназия в Ярославле.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7989673" cy="51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2642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264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“Ровно 3 года я чувствовал себя постоянно, каждый день голодным. Приходилось есть не только впроголодь, но и не каждый день. Не раз доходило до того, что я отправлялся в один ресторан на Морской, где дозволяли читать газеты, хотя бы ничего и не спросил себе. Возьмешь, бывало, для вида газету, а сам пододвинешь к себе тарелку с хлебом и ешь”.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eaLnBrk="1" hangingPunct="1">
              <a:buFontTx/>
              <a:buNone/>
            </a:pPr>
            <a:endParaRPr lang="ru-RU" b="1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7" name="Picture 4" descr="Музей квартира некрасо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0042"/>
            <a:ext cx="6143668" cy="51435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96280" y="5715016"/>
            <a:ext cx="455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Комната Некрасова в Санкт-Петербурге.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12" name="Picture 5" descr="index_pic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6000792" cy="52149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14546" y="585789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Последние годы жизни Н.А.Некрасова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14546" y="585789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10" descr="Похороны Н.А. Некрасова. Гравюра К. Крыжановского по рисунку А. Бальдингера. 18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428736"/>
            <a:ext cx="5072098" cy="3929090"/>
          </a:xfrm>
          <a:ln/>
        </p:spPr>
      </p:pic>
      <p:pic>
        <p:nvPicPr>
          <p:cNvPr id="9" name="Picture 10" descr="Памятник на могиле Н.А.Некрасова в Санкт-Петербур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714356"/>
            <a:ext cx="34353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282" y="550070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Похороны Некрасова в Санкт-Петербурге.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14546" y="585789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Памятник Некрасову в Ярославле.</a:t>
            </a:r>
            <a:endParaRPr lang="ru-RU" dirty="0"/>
          </a:p>
        </p:txBody>
      </p:sp>
      <p:pic>
        <p:nvPicPr>
          <p:cNvPr id="12" name="Picture 4" descr="Памятние некрасову в Ярославл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00042"/>
            <a:ext cx="450059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7C354-0DB0-4182-9320-46EFA7540AE2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A5B1A-59E9-4EF1-AC40-D3E525BD886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714356"/>
            <a:ext cx="76991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Назовите годы жизни Н.А.Некрасова.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Где провел детство Н.А.Некрасов?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Каким человеком был его отец?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Какой была мать?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Какие детские впечатления связаны у поэта с рекой Волгой?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Почему Н.А.Некрасов не смог учиться в университете?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Какими были первые годы жизни в Санкт-Петербурге?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 чем рассказывал в своих стихах Н.А.Некрасов?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Почему  Некрасова называют народным поэтом?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14546" y="585789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Мазай и зайц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000528" cy="4786346"/>
          </a:xfrm>
          <a:prstGeom prst="rect">
            <a:avLst/>
          </a:prstGeom>
          <a:noFill/>
        </p:spPr>
      </p:pic>
      <p:pic>
        <p:nvPicPr>
          <p:cNvPr id="9" name="Picture 2" descr="Картинка 2 из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571612"/>
            <a:ext cx="3714776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14546" y="585789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1285860"/>
            <a:ext cx="3786214" cy="4429156"/>
          </a:xfrm>
          <a:noFill/>
          <a:ln/>
        </p:spPr>
      </p:pic>
      <p:pic>
        <p:nvPicPr>
          <p:cNvPr id="9" name="Picture 4" descr="Мужичок с ногот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357718" cy="2786082"/>
          </a:xfrm>
          <a:prstGeom prst="rect">
            <a:avLst/>
          </a:prstGeom>
          <a:noFill/>
        </p:spPr>
      </p:pic>
      <p:pic>
        <p:nvPicPr>
          <p:cNvPr id="10" name="Picture 4" descr="генер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643438" y="1142984"/>
            <a:ext cx="3814762" cy="4000528"/>
          </a:xfrm>
        </p:spPr>
        <p:txBody>
          <a:bodyPr/>
          <a:lstStyle/>
          <a:p>
            <a:r>
              <a:rPr lang="ru-RU" dirty="0" smtClean="0"/>
              <a:t>Николай Алексеевич</a:t>
            </a:r>
            <a:br>
              <a:rPr lang="ru-RU" dirty="0" smtClean="0"/>
            </a:br>
            <a:r>
              <a:rPr lang="ru-RU" dirty="0" smtClean="0"/>
              <a:t> Некрасов</a:t>
            </a:r>
            <a:br>
              <a:rPr lang="ru-RU" dirty="0" smtClean="0"/>
            </a:br>
            <a:r>
              <a:rPr lang="ru-RU" dirty="0" smtClean="0"/>
              <a:t>(1821- 1878)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 smtClean="0"/>
          </a:p>
        </p:txBody>
      </p:sp>
      <p:pic>
        <p:nvPicPr>
          <p:cNvPr id="4" name="Picture 4" descr="index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9"/>
            <a:ext cx="3773516" cy="521497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8596" y="6000768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7" descr="raevskaya_mar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286016" cy="298611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8596" y="2714620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Мария Волконская</a:t>
            </a:r>
            <a:endParaRPr lang="ru-RU" b="1" dirty="0"/>
          </a:p>
        </p:txBody>
      </p:sp>
      <p:pic>
        <p:nvPicPr>
          <p:cNvPr id="14" name="Picture 6" descr="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2357454" cy="297499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8596" y="5929330"/>
            <a:ext cx="2819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Екатерина Трубецкая</a:t>
            </a:r>
            <a:endParaRPr lang="ru-RU" dirty="0"/>
          </a:p>
        </p:txBody>
      </p:sp>
      <p:pic>
        <p:nvPicPr>
          <p:cNvPr id="18" name="Picture 5" descr="безымянный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714356"/>
            <a:ext cx="464347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7C354-0DB0-4182-9320-46EFA7540AE2}" type="datetime1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A5B1A-59E9-4EF1-AC40-D3E525BD886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5852" y="2071678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Сейте разумное, доброе, вечное,</a:t>
            </a:r>
          </a:p>
          <a:p>
            <a:r>
              <a:rPr lang="ru-RU" sz="2800" dirty="0" smtClean="0"/>
              <a:t>Сейте! Спасибо вам скажет сердечное</a:t>
            </a:r>
          </a:p>
          <a:p>
            <a:r>
              <a:rPr lang="ru-RU" sz="2800" dirty="0" smtClean="0"/>
              <a:t>Русский народ….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hlink"/>
                </a:solidFill>
                <a:latin typeface="Algerian" pitchFamily="82" charset="0"/>
              </a:rPr>
              <a:t>Село Грешнёво. Ярославская область.</a:t>
            </a:r>
            <a:endParaRPr lang="ru-RU" sz="4000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7" name="Picture 8" descr="IMG_45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214422"/>
            <a:ext cx="5643602" cy="4643470"/>
          </a:xfrm>
        </p:spPr>
      </p:pic>
      <p:sp>
        <p:nvSpPr>
          <p:cNvPr id="9" name="TextBox 8"/>
          <p:cNvSpPr txBox="1"/>
          <p:nvPr/>
        </p:nvSpPr>
        <p:spPr>
          <a:xfrm>
            <a:off x="1928794" y="592933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Река Самарка на окраине села.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Picture 13" descr="IMG_45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3372" y="1000108"/>
            <a:ext cx="4786346" cy="4857784"/>
          </a:xfrm>
        </p:spPr>
      </p:pic>
      <p:pic>
        <p:nvPicPr>
          <p:cNvPr id="9" name="Picture 3" descr="Алексей Сергеевич Некрасов, отец поэ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3714776" cy="4786346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7158" y="6000768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Алексей Сергеевич Некрасов.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Отец поэта.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43372" y="5929330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Родовое имение отца, дом в </a:t>
            </a:r>
            <a:r>
              <a:rPr lang="ru-RU" b="1" dirty="0" err="1" smtClean="0"/>
              <a:t>Грешнёве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Родился в большом дому, напоминающем тюрьму,</a:t>
            </a:r>
          </a:p>
          <a:p>
            <a:pPr>
              <a:buNone/>
            </a:pPr>
            <a:r>
              <a:rPr lang="ru-RU" dirty="0" smtClean="0"/>
              <a:t> В котором грозный властелин свободно действовал один,</a:t>
            </a:r>
          </a:p>
          <a:p>
            <a:pPr>
              <a:buNone/>
            </a:pPr>
            <a:r>
              <a:rPr lang="ru-RU" dirty="0" smtClean="0"/>
              <a:t> Держа под страхом всю семью и челядь жалкую свою. (стихотворение «Суд»)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480" y="642918"/>
            <a:ext cx="6786609" cy="550072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" name="Picture 7" descr="IMG_45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480" y="285728"/>
            <a:ext cx="7000924" cy="5429288"/>
          </a:xfrm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714612" y="5941472"/>
            <a:ext cx="3741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Волга в окрестностях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Грешнёва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Picture 6" descr="Бурла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728667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474C4-E555-4D0B-B055-AE7F0A16E7C4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 горько, горько я рыдал,</a:t>
            </a:r>
          </a:p>
          <a:p>
            <a:pPr>
              <a:buNone/>
            </a:pPr>
            <a:r>
              <a:rPr lang="ru-RU" dirty="0" smtClean="0"/>
              <a:t> Когда в то утро я стоял</a:t>
            </a:r>
          </a:p>
          <a:p>
            <a:pPr>
              <a:buNone/>
            </a:pPr>
            <a:r>
              <a:rPr lang="ru-RU" dirty="0" smtClean="0"/>
              <a:t> На берегу родной реки,</a:t>
            </a:r>
          </a:p>
          <a:p>
            <a:pPr>
              <a:buNone/>
            </a:pPr>
            <a:r>
              <a:rPr lang="ru-RU" dirty="0" smtClean="0"/>
              <a:t> И в первый раз ее назвал</a:t>
            </a:r>
          </a:p>
          <a:p>
            <a:pPr>
              <a:buNone/>
            </a:pPr>
            <a:r>
              <a:rPr lang="ru-RU" dirty="0" smtClean="0"/>
              <a:t> Рекою рабства и тоски!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3</Template>
  <TotalTime>187</TotalTime>
  <Words>316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Литература 3</vt:lpstr>
      <vt:lpstr> </vt:lpstr>
      <vt:lpstr>Николай Алексеевич  Некрасов (1821- 1878) </vt:lpstr>
      <vt:lpstr>Село Грешнёво. Ярославская область.</vt:lpstr>
      <vt:lpstr>Слайд 4</vt:lpstr>
      <vt:lpstr>Слайд 5</vt:lpstr>
      <vt:lpstr>Слайд 6</vt:lpstr>
      <vt:lpstr>Слайд 7</vt:lpstr>
      <vt:lpstr>Слайд 8</vt:lpstr>
      <vt:lpstr>Слайд 9</vt:lpstr>
      <vt:lpstr>Гимназия в Ярославле.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Алексеевич  Некрасов (1821- 1878) </dc:title>
  <dc:creator>Admin</dc:creator>
  <dc:description>http://aida.ucoz.ru</dc:description>
  <cp:lastModifiedBy>Admin</cp:lastModifiedBy>
  <cp:revision>21</cp:revision>
  <dcterms:created xsi:type="dcterms:W3CDTF">2011-11-21T12:40:02Z</dcterms:created>
  <dcterms:modified xsi:type="dcterms:W3CDTF">2017-10-26T16:39:38Z</dcterms:modified>
  <cp:category>шаблоны к Powerpoint</cp:category>
</cp:coreProperties>
</file>