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4" r:id="rId10"/>
    <p:sldId id="266" r:id="rId11"/>
    <p:sldId id="265" r:id="rId12"/>
    <p:sldId id="271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shnews.ru/uploads/posts/2017-08/animacionnye-pozdravleniya-s-dnem-znaniy-1-sentyabrya-2017-goda_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629778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31683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Ты весь мир обогреваешь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усталости не знаешь,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Улыбаешься в оконце,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зовут тебя все ...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st2.depositphotos.com/1005091/11776/v/950/depositphotos_117767226-stock-illustration-happy-spring-sun-theme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505" y="199946"/>
            <a:ext cx="5442495" cy="538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3904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в школу ты пошел —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Новый статус приобрел.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Был ребенок, был дошкольник,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теперь зовешь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cdn2.arhivurokov.ru/viewImage.php?image=http://detsad-kitty.ru/uploads/posts/2014-08/1408960959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2647135" cy="3744416"/>
          </a:xfrm>
          <a:prstGeom prst="rect">
            <a:avLst/>
          </a:prstGeom>
          <a:noFill/>
        </p:spPr>
      </p:pic>
      <p:pic>
        <p:nvPicPr>
          <p:cNvPr id="1028" name="Picture 4" descr="https://i.pinimg.com/originals/94/d0/eb/94d0eb03e6f62d1bbabf504a65d9ba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67006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ds05.infourok.ru/uploads/ex/00c6/00009d05-5fcaa9ba/hello_html_m5d679f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01662" cy="504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589240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ШКОЛЬНЫЕ   ПРИНАДЛЕЖНОСТИ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белом сарафане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Стала на поляне. К ней слетелись птицы,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Сели на косицы…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s://avatanplus.com/files/resources/original/5c790470304cf16938b956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378000" cy="660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260648"/>
            <a:ext cx="3078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Очень много окон в нем.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живем в нем. Это…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.ya-webdesign.com/images/cartoon-house-png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60814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нее одежки колки: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иголки, да иголки.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Звери шутят: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«Дядя еж на нее слегка похож».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printonic.ru/uploads/images/2016/04/04/img_5702b6c6ceb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3977554" cy="636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332656"/>
            <a:ext cx="4644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Летом он в лесу растет,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 в корзинку не идет.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Ему нужно поклониться,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Ножку срезать, не лениться.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cdn3.slus.name/14/96/1496eb852fe1274210322b081e286f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130824" cy="413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Лежала между елками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Подушечка с иголками.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Тихонечко лежала,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Потом вдруг убежала.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fc.vseosvita.ua/00097w-a3a9/01b.jpg"/>
          <p:cNvPicPr>
            <a:picLocks noChangeAspect="1" noChangeArrowheads="1"/>
          </p:cNvPicPr>
          <p:nvPr/>
        </p:nvPicPr>
        <p:blipFill>
          <a:blip r:embed="rId2" cstate="print"/>
          <a:srcRect l="14559" t="13197" r="11720" b="6285"/>
          <a:stretch>
            <a:fillRect/>
          </a:stretch>
        </p:blipFill>
        <p:spPr bwMode="auto">
          <a:xfrm>
            <a:off x="4391472" y="1268760"/>
            <a:ext cx="475252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414676" cy="255454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ЗНАЙ    И   ЛЮБИ</a:t>
            </a:r>
          </a:p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СВОЮ   РОДИНУ!!!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55380/0007-019-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15546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196752"/>
            <a:ext cx="10081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196752"/>
            <a:ext cx="10081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196752"/>
            <a:ext cx="10081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196752"/>
            <a:ext cx="10081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1196752"/>
            <a:ext cx="10081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52320" y="1196752"/>
            <a:ext cx="10081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-roll.ru/wp-content/uploads/2017/05/DSC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037" y="0"/>
            <a:ext cx="93610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kuaku.ru/static/2013/5/23/4f040b5aef824a6f82712ae542355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89483" cy="61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lancmb.ru/files/foto/2017-06-23-1821645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4846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-truda.ru/Pictures/newslent/big/1479308501agtiuwyca42vg6rcac9mzymcaa6dqrvcabdr0saca8jrf5zca98135xca36twwica52xbb1caokxha2calnwo8pcar8ayszcajfhc2kcamr9mkocawjevm0cas3jcimcaqvioy3ca7massxcalz3c20cadssf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60321" cy="6529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esosedi.org/fiber/15886/fit/1400x1000/kirovskiy_most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9" y="404664"/>
            <a:ext cx="915241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blast47.ru/img/places/ffe33ba9c008c28b6eda02752777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91" y="332656"/>
            <a:ext cx="8728243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6552" y="692696"/>
            <a:ext cx="921702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ЛЮБЛЮ   СВОЙ</a:t>
            </a:r>
            <a:b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КРАЙ   РОДНОЙ!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77072"/>
            <a:ext cx="7696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 ЧТО  НАС   ОКРУЖАЕТ?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78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11</cp:revision>
  <dcterms:created xsi:type="dcterms:W3CDTF">2018-08-31T16:58:35Z</dcterms:created>
  <dcterms:modified xsi:type="dcterms:W3CDTF">2019-09-11T15:18:18Z</dcterms:modified>
</cp:coreProperties>
</file>