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72" r:id="rId3"/>
    <p:sldId id="273" r:id="rId4"/>
    <p:sldId id="274" r:id="rId5"/>
    <p:sldId id="275" r:id="rId6"/>
    <p:sldId id="276" r:id="rId7"/>
    <p:sldId id="277" r:id="rId8"/>
    <p:sldId id="26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00370-93C3-4E16-A1ED-D54EE051A0EB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EF3F731-6CDE-43C3-87E6-B3E98885A4C8}">
      <dgm:prSet phldrT="[Текст]" custT="1"/>
      <dgm:spPr/>
      <dgm:t>
        <a:bodyPr/>
        <a:lstStyle/>
        <a:p>
          <a:endParaRPr lang="ru-RU" sz="10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endParaRPr lang="ru-RU" sz="10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ru-RU" sz="66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1</a:t>
          </a:r>
          <a:endParaRPr lang="ru-RU" sz="6600" b="1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265E52C-D832-4C29-BAD3-592A9DCDE00E}" type="parTrans" cxnId="{E6A7F697-D3FA-4EF9-B3CB-ADE5C125EAF4}">
      <dgm:prSet/>
      <dgm:spPr/>
      <dgm:t>
        <a:bodyPr/>
        <a:lstStyle/>
        <a:p>
          <a:endParaRPr lang="ru-RU">
            <a:effectLst/>
          </a:endParaRPr>
        </a:p>
      </dgm:t>
    </dgm:pt>
    <dgm:pt modelId="{34AF89CB-3277-493D-B799-611C7AE88490}" type="sibTrans" cxnId="{E6A7F697-D3FA-4EF9-B3CB-ADE5C125EAF4}">
      <dgm:prSet/>
      <dgm:spPr/>
      <dgm:t>
        <a:bodyPr/>
        <a:lstStyle/>
        <a:p>
          <a:endParaRPr lang="ru-RU">
            <a:effectLst/>
          </a:endParaRPr>
        </a:p>
      </dgm:t>
    </dgm:pt>
    <dgm:pt modelId="{BBE0CA79-FEB0-4DDD-8C19-FA487A113CEF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800" b="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На игровом поле выбираем звездочку с буквой и нажимаем на неё. Открывается слайд с загадкой </a:t>
          </a:r>
          <a:endParaRPr lang="ru-RU" sz="2800" b="0" dirty="0">
            <a:solidFill>
              <a:schemeClr val="accent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C483194-9A27-4C4F-A03A-BD630107375F}" type="parTrans" cxnId="{565AEFAB-89B9-44DF-B119-AF53698758C5}">
      <dgm:prSet/>
      <dgm:spPr/>
      <dgm:t>
        <a:bodyPr/>
        <a:lstStyle/>
        <a:p>
          <a:endParaRPr lang="ru-RU">
            <a:effectLst/>
          </a:endParaRPr>
        </a:p>
      </dgm:t>
    </dgm:pt>
    <dgm:pt modelId="{0C1998E1-B0B6-4983-9199-5313C78A5EC0}" type="sibTrans" cxnId="{565AEFAB-89B9-44DF-B119-AF53698758C5}">
      <dgm:prSet/>
      <dgm:spPr/>
      <dgm:t>
        <a:bodyPr/>
        <a:lstStyle/>
        <a:p>
          <a:endParaRPr lang="ru-RU">
            <a:effectLst/>
          </a:endParaRPr>
        </a:p>
      </dgm:t>
    </dgm:pt>
    <dgm:pt modelId="{7C3123C1-FAFE-40DE-9D4F-EDF811D5AB0A}">
      <dgm:prSet phldrT="[Текст]" custT="1"/>
      <dgm:spPr/>
      <dgm:t>
        <a:bodyPr/>
        <a:lstStyle/>
        <a:p>
          <a:endParaRPr lang="ru-RU" sz="10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endParaRPr lang="ru-RU" sz="10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ru-RU" sz="66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2</a:t>
          </a:r>
          <a:endParaRPr lang="ru-RU" sz="660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4583395-8352-42A5-B0D4-53087C527BC5}" type="parTrans" cxnId="{8129558E-C45A-48EB-BE58-91681B87E43E}">
      <dgm:prSet/>
      <dgm:spPr/>
      <dgm:t>
        <a:bodyPr/>
        <a:lstStyle/>
        <a:p>
          <a:endParaRPr lang="ru-RU">
            <a:effectLst/>
          </a:endParaRPr>
        </a:p>
      </dgm:t>
    </dgm:pt>
    <dgm:pt modelId="{FC3391C9-B4B9-410A-BBC0-734DACBFC73C}" type="sibTrans" cxnId="{8129558E-C45A-48EB-BE58-91681B87E43E}">
      <dgm:prSet/>
      <dgm:spPr/>
      <dgm:t>
        <a:bodyPr/>
        <a:lstStyle/>
        <a:p>
          <a:endParaRPr lang="ru-RU">
            <a:effectLst/>
          </a:endParaRPr>
        </a:p>
      </dgm:t>
    </dgm:pt>
    <dgm:pt modelId="{FB16FD6D-8607-47C2-9886-EBBE78DAC5DF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Нажав на букву с баночкой, появится  изображение. Нажав второй раз, откроется отгадка </a:t>
          </a:r>
          <a:endParaRPr lang="ru-RU" sz="2800" dirty="0">
            <a:solidFill>
              <a:schemeClr val="accent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F5A5359-B4D5-4A91-B89B-86149B580F36}" type="parTrans" cxnId="{D505EE71-CF89-456C-B5FC-0D1D8B8DF496}">
      <dgm:prSet/>
      <dgm:spPr/>
      <dgm:t>
        <a:bodyPr/>
        <a:lstStyle/>
        <a:p>
          <a:endParaRPr lang="ru-RU">
            <a:effectLst/>
          </a:endParaRPr>
        </a:p>
      </dgm:t>
    </dgm:pt>
    <dgm:pt modelId="{FC2EBFE2-2B33-4BEC-9035-755621754D0B}" type="sibTrans" cxnId="{D505EE71-CF89-456C-B5FC-0D1D8B8DF496}">
      <dgm:prSet/>
      <dgm:spPr/>
      <dgm:t>
        <a:bodyPr/>
        <a:lstStyle/>
        <a:p>
          <a:endParaRPr lang="ru-RU">
            <a:effectLst/>
          </a:endParaRPr>
        </a:p>
      </dgm:t>
    </dgm:pt>
    <dgm:pt modelId="{1A89EB3C-0214-46F6-95F6-932F20D8695D}">
      <dgm:prSet phldrT="[Текст]" custT="1"/>
      <dgm:spPr/>
      <dgm:t>
        <a:bodyPr/>
        <a:lstStyle/>
        <a:p>
          <a:endParaRPr lang="ru-RU" sz="10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endParaRPr lang="ru-RU" sz="10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ru-RU" sz="66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3</a:t>
          </a:r>
          <a:endParaRPr lang="ru-RU" sz="6600" b="1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78758E-B79B-44AB-B757-C3397212E39F}" type="parTrans" cxnId="{B478955C-2172-4771-9E55-D3CF2FC26F70}">
      <dgm:prSet/>
      <dgm:spPr/>
      <dgm:t>
        <a:bodyPr/>
        <a:lstStyle/>
        <a:p>
          <a:endParaRPr lang="ru-RU">
            <a:effectLst/>
          </a:endParaRPr>
        </a:p>
      </dgm:t>
    </dgm:pt>
    <dgm:pt modelId="{CB2F81D8-58FA-431A-8FFE-0DC68519A1DA}" type="sibTrans" cxnId="{B478955C-2172-4771-9E55-D3CF2FC26F70}">
      <dgm:prSet/>
      <dgm:spPr/>
      <dgm:t>
        <a:bodyPr/>
        <a:lstStyle/>
        <a:p>
          <a:endParaRPr lang="ru-RU">
            <a:effectLst/>
          </a:endParaRPr>
        </a:p>
      </dgm:t>
    </dgm:pt>
    <dgm:pt modelId="{C0D3AA2F-E459-4793-8445-58C35A94CE80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Возвращаемся на игровое поле и снова выбираем звездочку с буквой</a:t>
          </a:r>
          <a:endParaRPr lang="ru-RU" sz="2800" dirty="0">
            <a:solidFill>
              <a:schemeClr val="accent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2E1E826-E222-48ED-BC51-099241AFEC99}" type="parTrans" cxnId="{43021DE7-83E6-4A23-9B36-D3BCF1D788CA}">
      <dgm:prSet/>
      <dgm:spPr/>
      <dgm:t>
        <a:bodyPr/>
        <a:lstStyle/>
        <a:p>
          <a:endParaRPr lang="ru-RU">
            <a:effectLst/>
          </a:endParaRPr>
        </a:p>
      </dgm:t>
    </dgm:pt>
    <dgm:pt modelId="{E174D7E2-C9CD-4AD7-84FF-74E7D441CD7F}" type="sibTrans" cxnId="{43021DE7-83E6-4A23-9B36-D3BCF1D788CA}">
      <dgm:prSet/>
      <dgm:spPr/>
      <dgm:t>
        <a:bodyPr/>
        <a:lstStyle/>
        <a:p>
          <a:endParaRPr lang="ru-RU">
            <a:effectLst/>
          </a:endParaRPr>
        </a:p>
      </dgm:t>
    </dgm:pt>
    <dgm:pt modelId="{A60A5766-F3B1-4B30-9F2C-05116D5AE69E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2800" b="0" dirty="0">
            <a:solidFill>
              <a:srgbClr val="FFFF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C42715A-CBF9-4FA6-86F3-586E78A655F3}" type="parTrans" cxnId="{6D96B308-65E4-4F38-B309-3ED700ADD0E4}">
      <dgm:prSet/>
      <dgm:spPr/>
      <dgm:t>
        <a:bodyPr/>
        <a:lstStyle/>
        <a:p>
          <a:endParaRPr lang="ru-RU">
            <a:effectLst/>
          </a:endParaRPr>
        </a:p>
      </dgm:t>
    </dgm:pt>
    <dgm:pt modelId="{2C2C46EA-2B27-4211-B862-C21E93A83731}" type="sibTrans" cxnId="{6D96B308-65E4-4F38-B309-3ED700ADD0E4}">
      <dgm:prSet/>
      <dgm:spPr/>
      <dgm:t>
        <a:bodyPr/>
        <a:lstStyle/>
        <a:p>
          <a:endParaRPr lang="ru-RU">
            <a:effectLst/>
          </a:endParaRPr>
        </a:p>
      </dgm:t>
    </dgm:pt>
    <dgm:pt modelId="{027B84B1-D255-4557-B11C-07DE2A34F2AA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2800" b="0" dirty="0">
            <a:solidFill>
              <a:srgbClr val="FFFF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6A122C8-39F5-4E78-9A69-CABCE39A6F43}" type="parTrans" cxnId="{D2055C0D-25FD-4366-991F-04722F74A59B}">
      <dgm:prSet/>
      <dgm:spPr/>
      <dgm:t>
        <a:bodyPr/>
        <a:lstStyle/>
        <a:p>
          <a:endParaRPr lang="ru-RU">
            <a:effectLst/>
          </a:endParaRPr>
        </a:p>
      </dgm:t>
    </dgm:pt>
    <dgm:pt modelId="{B7291AA0-DED8-4631-AB32-5107B875C4DF}" type="sibTrans" cxnId="{D2055C0D-25FD-4366-991F-04722F74A59B}">
      <dgm:prSet/>
      <dgm:spPr/>
      <dgm:t>
        <a:bodyPr/>
        <a:lstStyle/>
        <a:p>
          <a:endParaRPr lang="ru-RU">
            <a:effectLst/>
          </a:endParaRPr>
        </a:p>
      </dgm:t>
    </dgm:pt>
    <dgm:pt modelId="{5DF5E95F-42E8-464C-AF6E-A9E15877992C}" type="pres">
      <dgm:prSet presAssocID="{6B100370-93C3-4E16-A1ED-D54EE051A0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04E80-CD5E-4C8F-BC23-B61FF34D656F}" type="pres">
      <dgm:prSet presAssocID="{6EF3F731-6CDE-43C3-87E6-B3E98885A4C8}" presName="composite" presStyleCnt="0"/>
      <dgm:spPr/>
      <dgm:t>
        <a:bodyPr/>
        <a:lstStyle/>
        <a:p>
          <a:endParaRPr lang="ru-RU"/>
        </a:p>
      </dgm:t>
    </dgm:pt>
    <dgm:pt modelId="{62DF8801-28AE-49F1-841B-32164BE58C6A}" type="pres">
      <dgm:prSet presAssocID="{6EF3F731-6CDE-43C3-87E6-B3E98885A4C8}" presName="parentText" presStyleLbl="alignNode1" presStyleIdx="0" presStyleCnt="3" custLinFactNeighborX="0" custLinFactNeighborY="-1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40C99-70E1-4CCC-AE34-021461AB9B82}" type="pres">
      <dgm:prSet presAssocID="{6EF3F731-6CDE-43C3-87E6-B3E98885A4C8}" presName="descendantText" presStyleLbl="alignAcc1" presStyleIdx="0" presStyleCnt="3" custLinFactNeighborX="-98" custLinFactNeighborY="-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63F85-ED11-4E80-A30D-FA71FCDBFAF2}" type="pres">
      <dgm:prSet presAssocID="{34AF89CB-3277-493D-B799-611C7AE88490}" presName="sp" presStyleCnt="0"/>
      <dgm:spPr/>
      <dgm:t>
        <a:bodyPr/>
        <a:lstStyle/>
        <a:p>
          <a:endParaRPr lang="ru-RU"/>
        </a:p>
      </dgm:t>
    </dgm:pt>
    <dgm:pt modelId="{9C807B98-830E-46DD-B1D1-5DDAFF26180B}" type="pres">
      <dgm:prSet presAssocID="{7C3123C1-FAFE-40DE-9D4F-EDF811D5AB0A}" presName="composite" presStyleCnt="0"/>
      <dgm:spPr/>
      <dgm:t>
        <a:bodyPr/>
        <a:lstStyle/>
        <a:p>
          <a:endParaRPr lang="ru-RU"/>
        </a:p>
      </dgm:t>
    </dgm:pt>
    <dgm:pt modelId="{6DBAEA96-A80B-49E6-83CA-B248D4212347}" type="pres">
      <dgm:prSet presAssocID="{7C3123C1-FAFE-40DE-9D4F-EDF811D5AB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27AA6-6881-4E1A-B25F-306FB10C343F}" type="pres">
      <dgm:prSet presAssocID="{7C3123C1-FAFE-40DE-9D4F-EDF811D5AB0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DA4F6-D1A1-4AD4-AFC0-BE8662EFF42C}" type="pres">
      <dgm:prSet presAssocID="{FC3391C9-B4B9-410A-BBC0-734DACBFC73C}" presName="sp" presStyleCnt="0"/>
      <dgm:spPr/>
      <dgm:t>
        <a:bodyPr/>
        <a:lstStyle/>
        <a:p>
          <a:endParaRPr lang="ru-RU"/>
        </a:p>
      </dgm:t>
    </dgm:pt>
    <dgm:pt modelId="{91630650-E885-4EBD-B298-AF30D1E1AC6F}" type="pres">
      <dgm:prSet presAssocID="{1A89EB3C-0214-46F6-95F6-932F20D8695D}" presName="composite" presStyleCnt="0"/>
      <dgm:spPr/>
      <dgm:t>
        <a:bodyPr/>
        <a:lstStyle/>
        <a:p>
          <a:endParaRPr lang="ru-RU"/>
        </a:p>
      </dgm:t>
    </dgm:pt>
    <dgm:pt modelId="{BAF6B3B9-5D6C-41FC-B1B4-E93D7433CBD3}" type="pres">
      <dgm:prSet presAssocID="{1A89EB3C-0214-46F6-95F6-932F20D8695D}" presName="parentText" presStyleLbl="alignNode1" presStyleIdx="2" presStyleCnt="3" custLinFactNeighborX="0" custLinFactNeighborY="16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A30F8-480C-4233-A839-65DD45022AD3}" type="pres">
      <dgm:prSet presAssocID="{1A89EB3C-0214-46F6-95F6-932F20D8695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5EE71-CF89-456C-B5FC-0D1D8B8DF496}" srcId="{7C3123C1-FAFE-40DE-9D4F-EDF811D5AB0A}" destId="{FB16FD6D-8607-47C2-9886-EBBE78DAC5DF}" srcOrd="0" destOrd="0" parTransId="{5F5A5359-B4D5-4A91-B89B-86149B580F36}" sibTransId="{FC2EBFE2-2B33-4BEC-9035-755621754D0B}"/>
    <dgm:cxn modelId="{B1DCC750-404C-47B1-9DE9-C8E9EC7209F7}" type="presOf" srcId="{C0D3AA2F-E459-4793-8445-58C35A94CE80}" destId="{F13A30F8-480C-4233-A839-65DD45022AD3}" srcOrd="0" destOrd="0" presId="urn:microsoft.com/office/officeart/2005/8/layout/chevron2"/>
    <dgm:cxn modelId="{715B121E-E17C-41DC-864C-1EBB019A06E1}" type="presOf" srcId="{A60A5766-F3B1-4B30-9F2C-05116D5AE69E}" destId="{0DA40C99-70E1-4CCC-AE34-021461AB9B82}" srcOrd="0" destOrd="2" presId="urn:microsoft.com/office/officeart/2005/8/layout/chevron2"/>
    <dgm:cxn modelId="{AC691BDD-067F-4568-9B80-C24D3913A341}" type="presOf" srcId="{6EF3F731-6CDE-43C3-87E6-B3E98885A4C8}" destId="{62DF8801-28AE-49F1-841B-32164BE58C6A}" srcOrd="0" destOrd="0" presId="urn:microsoft.com/office/officeart/2005/8/layout/chevron2"/>
    <dgm:cxn modelId="{6D96B308-65E4-4F38-B309-3ED700ADD0E4}" srcId="{6EF3F731-6CDE-43C3-87E6-B3E98885A4C8}" destId="{A60A5766-F3B1-4B30-9F2C-05116D5AE69E}" srcOrd="2" destOrd="0" parTransId="{3C42715A-CBF9-4FA6-86F3-586E78A655F3}" sibTransId="{2C2C46EA-2B27-4211-B862-C21E93A83731}"/>
    <dgm:cxn modelId="{996E742E-B4F1-4A07-AF50-9117A62A7D5A}" type="presOf" srcId="{FB16FD6D-8607-47C2-9886-EBBE78DAC5DF}" destId="{AB927AA6-6881-4E1A-B25F-306FB10C343F}" srcOrd="0" destOrd="0" presId="urn:microsoft.com/office/officeart/2005/8/layout/chevron2"/>
    <dgm:cxn modelId="{FA3456FA-9FE1-45F7-907A-7DF88A8D1E8A}" type="presOf" srcId="{6B100370-93C3-4E16-A1ED-D54EE051A0EB}" destId="{5DF5E95F-42E8-464C-AF6E-A9E15877992C}" srcOrd="0" destOrd="0" presId="urn:microsoft.com/office/officeart/2005/8/layout/chevron2"/>
    <dgm:cxn modelId="{B478955C-2172-4771-9E55-D3CF2FC26F70}" srcId="{6B100370-93C3-4E16-A1ED-D54EE051A0EB}" destId="{1A89EB3C-0214-46F6-95F6-932F20D8695D}" srcOrd="2" destOrd="0" parTransId="{EF78758E-B79B-44AB-B757-C3397212E39F}" sibTransId="{CB2F81D8-58FA-431A-8FFE-0DC68519A1DA}"/>
    <dgm:cxn modelId="{565AEFAB-89B9-44DF-B119-AF53698758C5}" srcId="{6EF3F731-6CDE-43C3-87E6-B3E98885A4C8}" destId="{BBE0CA79-FEB0-4DDD-8C19-FA487A113CEF}" srcOrd="1" destOrd="0" parTransId="{8C483194-9A27-4C4F-A03A-BD630107375F}" sibTransId="{0C1998E1-B0B6-4983-9199-5313C78A5EC0}"/>
    <dgm:cxn modelId="{8129558E-C45A-48EB-BE58-91681B87E43E}" srcId="{6B100370-93C3-4E16-A1ED-D54EE051A0EB}" destId="{7C3123C1-FAFE-40DE-9D4F-EDF811D5AB0A}" srcOrd="1" destOrd="0" parTransId="{44583395-8352-42A5-B0D4-53087C527BC5}" sibTransId="{FC3391C9-B4B9-410A-BBC0-734DACBFC73C}"/>
    <dgm:cxn modelId="{20F5F11E-EA94-4EB1-94AB-989E089DAEC2}" type="presOf" srcId="{1A89EB3C-0214-46F6-95F6-932F20D8695D}" destId="{BAF6B3B9-5D6C-41FC-B1B4-E93D7433CBD3}" srcOrd="0" destOrd="0" presId="urn:microsoft.com/office/officeart/2005/8/layout/chevron2"/>
    <dgm:cxn modelId="{26E76B85-EC96-4E03-86BD-7E2A9AA18915}" type="presOf" srcId="{7C3123C1-FAFE-40DE-9D4F-EDF811D5AB0A}" destId="{6DBAEA96-A80B-49E6-83CA-B248D4212347}" srcOrd="0" destOrd="0" presId="urn:microsoft.com/office/officeart/2005/8/layout/chevron2"/>
    <dgm:cxn modelId="{AB53988D-959C-47A6-91CE-E36EB9F8EF3A}" type="presOf" srcId="{BBE0CA79-FEB0-4DDD-8C19-FA487A113CEF}" destId="{0DA40C99-70E1-4CCC-AE34-021461AB9B82}" srcOrd="0" destOrd="1" presId="urn:microsoft.com/office/officeart/2005/8/layout/chevron2"/>
    <dgm:cxn modelId="{43021DE7-83E6-4A23-9B36-D3BCF1D788CA}" srcId="{1A89EB3C-0214-46F6-95F6-932F20D8695D}" destId="{C0D3AA2F-E459-4793-8445-58C35A94CE80}" srcOrd="0" destOrd="0" parTransId="{42E1E826-E222-48ED-BC51-099241AFEC99}" sibTransId="{E174D7E2-C9CD-4AD7-84FF-74E7D441CD7F}"/>
    <dgm:cxn modelId="{E6A7F697-D3FA-4EF9-B3CB-ADE5C125EAF4}" srcId="{6B100370-93C3-4E16-A1ED-D54EE051A0EB}" destId="{6EF3F731-6CDE-43C3-87E6-B3E98885A4C8}" srcOrd="0" destOrd="0" parTransId="{4265E52C-D832-4C29-BAD3-592A9DCDE00E}" sibTransId="{34AF89CB-3277-493D-B799-611C7AE88490}"/>
    <dgm:cxn modelId="{6F1B4EE6-A1FE-4330-9696-2EF233D0E61F}" type="presOf" srcId="{027B84B1-D255-4557-B11C-07DE2A34F2AA}" destId="{0DA40C99-70E1-4CCC-AE34-021461AB9B82}" srcOrd="0" destOrd="0" presId="urn:microsoft.com/office/officeart/2005/8/layout/chevron2"/>
    <dgm:cxn modelId="{D2055C0D-25FD-4366-991F-04722F74A59B}" srcId="{6EF3F731-6CDE-43C3-87E6-B3E98885A4C8}" destId="{027B84B1-D255-4557-B11C-07DE2A34F2AA}" srcOrd="0" destOrd="0" parTransId="{16A122C8-39F5-4E78-9A69-CABCE39A6F43}" sibTransId="{B7291AA0-DED8-4631-AB32-5107B875C4DF}"/>
    <dgm:cxn modelId="{E13F142F-E435-4822-93FB-3E9F95F8B869}" type="presParOf" srcId="{5DF5E95F-42E8-464C-AF6E-A9E15877992C}" destId="{F3904E80-CD5E-4C8F-BC23-B61FF34D656F}" srcOrd="0" destOrd="0" presId="urn:microsoft.com/office/officeart/2005/8/layout/chevron2"/>
    <dgm:cxn modelId="{23EBFE51-9155-4BC6-BD59-E6E25914C4D4}" type="presParOf" srcId="{F3904E80-CD5E-4C8F-BC23-B61FF34D656F}" destId="{62DF8801-28AE-49F1-841B-32164BE58C6A}" srcOrd="0" destOrd="0" presId="urn:microsoft.com/office/officeart/2005/8/layout/chevron2"/>
    <dgm:cxn modelId="{815B1A68-BB08-4457-B134-BC4D7E7D6CC4}" type="presParOf" srcId="{F3904E80-CD5E-4C8F-BC23-B61FF34D656F}" destId="{0DA40C99-70E1-4CCC-AE34-021461AB9B82}" srcOrd="1" destOrd="0" presId="urn:microsoft.com/office/officeart/2005/8/layout/chevron2"/>
    <dgm:cxn modelId="{58F6DE3A-9767-4A3A-960E-AAE922B7C3B6}" type="presParOf" srcId="{5DF5E95F-42E8-464C-AF6E-A9E15877992C}" destId="{60263F85-ED11-4E80-A30D-FA71FCDBFAF2}" srcOrd="1" destOrd="0" presId="urn:microsoft.com/office/officeart/2005/8/layout/chevron2"/>
    <dgm:cxn modelId="{9E7E0F52-86E9-4273-A4FC-10344D7DBB28}" type="presParOf" srcId="{5DF5E95F-42E8-464C-AF6E-A9E15877992C}" destId="{9C807B98-830E-46DD-B1D1-5DDAFF26180B}" srcOrd="2" destOrd="0" presId="urn:microsoft.com/office/officeart/2005/8/layout/chevron2"/>
    <dgm:cxn modelId="{4896B61D-89F2-4E39-AC08-F693E16CE010}" type="presParOf" srcId="{9C807B98-830E-46DD-B1D1-5DDAFF26180B}" destId="{6DBAEA96-A80B-49E6-83CA-B248D4212347}" srcOrd="0" destOrd="0" presId="urn:microsoft.com/office/officeart/2005/8/layout/chevron2"/>
    <dgm:cxn modelId="{D5562305-04C2-4FB8-8307-DDD9C887FE85}" type="presParOf" srcId="{9C807B98-830E-46DD-B1D1-5DDAFF26180B}" destId="{AB927AA6-6881-4E1A-B25F-306FB10C343F}" srcOrd="1" destOrd="0" presId="urn:microsoft.com/office/officeart/2005/8/layout/chevron2"/>
    <dgm:cxn modelId="{7BBED6A2-AFA6-44D5-B18F-5A6EF617F612}" type="presParOf" srcId="{5DF5E95F-42E8-464C-AF6E-A9E15877992C}" destId="{8CADA4F6-D1A1-4AD4-AFC0-BE8662EFF42C}" srcOrd="3" destOrd="0" presId="urn:microsoft.com/office/officeart/2005/8/layout/chevron2"/>
    <dgm:cxn modelId="{E6E35144-68A8-49F7-ABD3-2020EBB06986}" type="presParOf" srcId="{5DF5E95F-42E8-464C-AF6E-A9E15877992C}" destId="{91630650-E885-4EBD-B298-AF30D1E1AC6F}" srcOrd="4" destOrd="0" presId="urn:microsoft.com/office/officeart/2005/8/layout/chevron2"/>
    <dgm:cxn modelId="{C67DDE6E-ADEB-4FFE-B44F-57E403A4A92D}" type="presParOf" srcId="{91630650-E885-4EBD-B298-AF30D1E1AC6F}" destId="{BAF6B3B9-5D6C-41FC-B1B4-E93D7433CBD3}" srcOrd="0" destOrd="0" presId="urn:microsoft.com/office/officeart/2005/8/layout/chevron2"/>
    <dgm:cxn modelId="{4C128662-7F8E-4A55-A77C-00FEC15F004E}" type="presParOf" srcId="{91630650-E885-4EBD-B298-AF30D1E1AC6F}" destId="{F13A30F8-480C-4233-A839-65DD45022A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F8801-28AE-49F1-841B-32164BE58C6A}">
      <dsp:nvSpPr>
        <dsp:cNvPr id="0" name=""/>
        <dsp:cNvSpPr/>
      </dsp:nvSpPr>
      <dsp:spPr>
        <a:xfrm rot="5400000">
          <a:off x="-261609" y="263766"/>
          <a:ext cx="1744061" cy="122084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1</a:t>
          </a:r>
          <a:endParaRPr lang="ru-RU" sz="6600" b="1" kern="120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5400000">
        <a:off x="-261609" y="263766"/>
        <a:ext cx="1744061" cy="1220842"/>
      </dsp:txXfrm>
    </dsp:sp>
    <dsp:sp modelId="{0DA40C99-70E1-4CCC-AE34-021461AB9B82}">
      <dsp:nvSpPr>
        <dsp:cNvPr id="0" name=""/>
        <dsp:cNvSpPr/>
      </dsp:nvSpPr>
      <dsp:spPr>
        <a:xfrm rot="5400000">
          <a:off x="3823292" y="-2608674"/>
          <a:ext cx="1134235" cy="6351585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>
            <a:solidFill>
              <a:srgbClr val="FFFF0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На игровом поле выбираем звездочку с буквой и нажимаем на неё. Открывается слайд с загадкой </a:t>
          </a:r>
          <a:endParaRPr lang="ru-RU" sz="2800" b="0" kern="1200" dirty="0">
            <a:solidFill>
              <a:schemeClr val="accent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>
            <a:solidFill>
              <a:srgbClr val="FFFF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5400000">
        <a:off x="3823292" y="-2608674"/>
        <a:ext cx="1134235" cy="6351585"/>
      </dsp:txXfrm>
    </dsp:sp>
    <dsp:sp modelId="{6DBAEA96-A80B-49E6-83CA-B248D4212347}">
      <dsp:nvSpPr>
        <dsp:cNvPr id="0" name=""/>
        <dsp:cNvSpPr/>
      </dsp:nvSpPr>
      <dsp:spPr>
        <a:xfrm rot="5400000">
          <a:off x="-261609" y="1818470"/>
          <a:ext cx="1744061" cy="1220842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2</a:t>
          </a:r>
          <a:endParaRPr lang="ru-RU" sz="6600" kern="120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5400000">
        <a:off x="-261609" y="1818470"/>
        <a:ext cx="1744061" cy="1220842"/>
      </dsp:txXfrm>
    </dsp:sp>
    <dsp:sp modelId="{AB927AA6-6881-4E1A-B25F-306FB10C343F}">
      <dsp:nvSpPr>
        <dsp:cNvPr id="0" name=""/>
        <dsp:cNvSpPr/>
      </dsp:nvSpPr>
      <dsp:spPr>
        <a:xfrm rot="5400000">
          <a:off x="3829815" y="-1052111"/>
          <a:ext cx="1133639" cy="6351585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Нажав на букву с баночкой, появится  изображение. Нажав второй раз, откроется отгадка </a:t>
          </a:r>
          <a:endParaRPr lang="ru-RU" sz="2800" kern="1200" dirty="0">
            <a:solidFill>
              <a:schemeClr val="accent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5400000">
        <a:off x="3829815" y="-1052111"/>
        <a:ext cx="1133639" cy="6351585"/>
      </dsp:txXfrm>
    </dsp:sp>
    <dsp:sp modelId="{BAF6B3B9-5D6C-41FC-B1B4-E93D7433CBD3}">
      <dsp:nvSpPr>
        <dsp:cNvPr id="0" name=""/>
        <dsp:cNvSpPr/>
      </dsp:nvSpPr>
      <dsp:spPr>
        <a:xfrm rot="5400000">
          <a:off x="-261609" y="3375331"/>
          <a:ext cx="1744061" cy="1220842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3</a:t>
          </a:r>
          <a:endParaRPr lang="ru-RU" sz="6600" b="1" kern="120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5400000">
        <a:off x="-261609" y="3375331"/>
        <a:ext cx="1744061" cy="1220842"/>
      </dsp:txXfrm>
    </dsp:sp>
    <dsp:sp modelId="{F13A30F8-480C-4233-A839-65DD45022AD3}">
      <dsp:nvSpPr>
        <dsp:cNvPr id="0" name=""/>
        <dsp:cNvSpPr/>
      </dsp:nvSpPr>
      <dsp:spPr>
        <a:xfrm rot="5400000">
          <a:off x="3829815" y="499627"/>
          <a:ext cx="1133639" cy="6351585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Возвращаемся на игровое поле и снова выбираем звездочку с буквой</a:t>
          </a:r>
          <a:endParaRPr lang="ru-RU" sz="2800" kern="1200" dirty="0">
            <a:solidFill>
              <a:schemeClr val="accent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5400000">
        <a:off x="3829815" y="499627"/>
        <a:ext cx="1133639" cy="6351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089C-C64F-4A7E-9B78-77D1A2B828C9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764F5-9C5D-43F1-AB87-3B14AB12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8AC7-506F-4C4A-8D5B-7ACDA714E27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3.xml"/><Relationship Id="rId18" Type="http://schemas.openxmlformats.org/officeDocument/2006/relationships/image" Target="../media/image20.png"/><Relationship Id="rId3" Type="http://schemas.openxmlformats.org/officeDocument/2006/relationships/image" Target="../media/image1.jpeg"/><Relationship Id="rId21" Type="http://schemas.openxmlformats.org/officeDocument/2006/relationships/image" Target="../media/image23.png"/><Relationship Id="rId7" Type="http://schemas.openxmlformats.org/officeDocument/2006/relationships/image" Target="../media/image16.jpeg"/><Relationship Id="rId12" Type="http://schemas.openxmlformats.org/officeDocument/2006/relationships/slide" Target="slide1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jpeg"/><Relationship Id="rId20" Type="http://schemas.openxmlformats.org/officeDocument/2006/relationships/image" Target="../media/image22.png"/><Relationship Id="rId1" Type="http://schemas.openxmlformats.org/officeDocument/2006/relationships/audio" Target="file:///C:\Documents\&#1045;&#1083;&#1077;&#1085;&#1072;\&#1076;&#1083;&#1103;%20&#1082;&#1086;&#1085;&#1082;&#1091;&#1088;&#1089;&#1072;%20&#1091;&#1095;&#1080;&#1090;&#1077;&#1083;&#1100;-&#1091;&#1095;&#1080;&#1090;&#1077;&#1083;&#1102;\&#1063;&#1086;&#1083;&#1072;&#1082;%20&#1045;.&#1043;._&#1071;&#1075;&#1086;&#1076;&#1099;%20&#1076;&#1083;&#1103;%20&#1042;&#1080;&#1085;&#1085;&#1080;%20-%20&#1087;&#1091;&#1093;&#1072;\&#1076;&#1072;.mp3" TargetMode="External"/><Relationship Id="rId6" Type="http://schemas.openxmlformats.org/officeDocument/2006/relationships/slide" Target="slide12.xm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5" Type="http://schemas.openxmlformats.org/officeDocument/2006/relationships/slide" Target="slide15.xml"/><Relationship Id="rId10" Type="http://schemas.openxmlformats.org/officeDocument/2006/relationships/slide" Target="slide17.xml"/><Relationship Id="rId19" Type="http://schemas.openxmlformats.org/officeDocument/2006/relationships/image" Target="../media/image21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slide" Target="slide18.xml"/><Relationship Id="rId2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7d3/0000426a-32e8e5ed/2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04" y="0"/>
            <a:ext cx="9192004" cy="68940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124744"/>
            <a:ext cx="5400600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  ПРИРОДЫ  И  ЧЕЛОВЕКА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949280"/>
            <a:ext cx="3744416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Волкова И.В.,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48" y="1571612"/>
          <a:ext cx="757242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2357422" y="142852"/>
            <a:ext cx="4429156" cy="928694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ИГРЫ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7" action="ppaction://hlinksldjump"/>
          </p:cNvPr>
          <p:cNvSpPr/>
          <p:nvPr/>
        </p:nvSpPr>
        <p:spPr>
          <a:xfrm>
            <a:off x="3286116" y="6072206"/>
            <a:ext cx="2643206" cy="642966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начать игру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Выноска-облако 27"/>
          <p:cNvSpPr/>
          <p:nvPr/>
        </p:nvSpPr>
        <p:spPr>
          <a:xfrm rot="351620">
            <a:off x="1586612" y="112231"/>
            <a:ext cx="6572296" cy="3429024"/>
          </a:xfrm>
          <a:prstGeom prst="cloudCallout">
            <a:avLst>
              <a:gd name="adj1" fmla="val -29373"/>
              <a:gd name="adj2" fmla="val 55899"/>
            </a:avLst>
          </a:prstGeom>
          <a:solidFill>
            <a:schemeClr val="bg1"/>
          </a:solidFill>
          <a:effectLst>
            <a:innerShdw blurRad="685800" dist="228600" dir="6600000">
              <a:schemeClr val="tx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2" descr="C:\Users\Алёна\Desktop\МК презентации\для игры\imagesCATC7QT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962" b="56611"/>
          <a:stretch>
            <a:fillRect/>
          </a:stretch>
        </p:blipFill>
        <p:spPr bwMode="auto">
          <a:xfrm>
            <a:off x="3214678" y="3929066"/>
            <a:ext cx="2000264" cy="1000132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662338" y="12022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Рисунок 92" descr="djem-vecto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36024" y="1357298"/>
            <a:ext cx="1264406" cy="1357322"/>
          </a:xfrm>
          <a:prstGeom prst="rect">
            <a:avLst/>
          </a:prstGeom>
        </p:spPr>
      </p:pic>
      <p:sp>
        <p:nvSpPr>
          <p:cNvPr id="85" name="7-конечная звезда 84">
            <a:hlinkClick r:id="rId6" action="ppaction://hlinksldjump"/>
          </p:cNvPr>
          <p:cNvSpPr/>
          <p:nvPr/>
        </p:nvSpPr>
        <p:spPr>
          <a:xfrm>
            <a:off x="2500298" y="1571612"/>
            <a:ext cx="828000" cy="828000"/>
          </a:xfrm>
          <a:prstGeom prst="star7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" name="Рисунок 94" descr="djem-vecto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43240" y="357166"/>
            <a:ext cx="1143008" cy="1306295"/>
          </a:xfrm>
          <a:prstGeom prst="rect">
            <a:avLst/>
          </a:prstGeom>
        </p:spPr>
      </p:pic>
      <p:pic>
        <p:nvPicPr>
          <p:cNvPr id="97" name="Рисунок 96" descr="djem-vecto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5847" y="1643050"/>
            <a:ext cx="1187657" cy="1357322"/>
          </a:xfrm>
          <a:prstGeom prst="rect">
            <a:avLst/>
          </a:prstGeom>
        </p:spPr>
      </p:pic>
      <p:sp>
        <p:nvSpPr>
          <p:cNvPr id="90" name="7-конечная звезда 89">
            <a:hlinkClick r:id="rId8" action="ppaction://hlinksldjump"/>
          </p:cNvPr>
          <p:cNvSpPr/>
          <p:nvPr/>
        </p:nvSpPr>
        <p:spPr>
          <a:xfrm>
            <a:off x="4143372" y="1928802"/>
            <a:ext cx="828000" cy="828000"/>
          </a:xfrm>
          <a:prstGeom prst="star7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" name="Рисунок 97" descr="djem-vector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72132" y="1643050"/>
            <a:ext cx="1214446" cy="1303691"/>
          </a:xfrm>
          <a:prstGeom prst="rect">
            <a:avLst/>
          </a:prstGeom>
        </p:spPr>
      </p:pic>
      <p:sp>
        <p:nvSpPr>
          <p:cNvPr id="88" name="7-конечная звезда 87">
            <a:hlinkClick r:id="rId10" action="ppaction://hlinksldjump"/>
          </p:cNvPr>
          <p:cNvSpPr/>
          <p:nvPr/>
        </p:nvSpPr>
        <p:spPr>
          <a:xfrm>
            <a:off x="5857884" y="1785926"/>
            <a:ext cx="828000" cy="828000"/>
          </a:xfrm>
          <a:prstGeom prst="star7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" name="Рисунок 98" descr="djem-vector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215074" y="500042"/>
            <a:ext cx="1201244" cy="1285884"/>
          </a:xfrm>
          <a:prstGeom prst="rect">
            <a:avLst/>
          </a:prstGeom>
        </p:spPr>
      </p:pic>
      <p:sp>
        <p:nvSpPr>
          <p:cNvPr id="92" name="7-конечная звезда 91">
            <a:hlinkClick r:id="rId12" action="ppaction://hlinksldjump"/>
          </p:cNvPr>
          <p:cNvSpPr/>
          <p:nvPr/>
        </p:nvSpPr>
        <p:spPr>
          <a:xfrm>
            <a:off x="6357950" y="714356"/>
            <a:ext cx="828000" cy="828000"/>
          </a:xfrm>
          <a:prstGeom prst="star7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7-конечная звезда 88">
            <a:hlinkClick r:id="rId13" action="ppaction://hlinksldjump"/>
          </p:cNvPr>
          <p:cNvSpPr/>
          <p:nvPr/>
        </p:nvSpPr>
        <p:spPr>
          <a:xfrm>
            <a:off x="3286116" y="642918"/>
            <a:ext cx="828000" cy="828000"/>
          </a:xfrm>
          <a:prstGeom prst="star7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" name="Рисунок 31" descr="djem-vector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00562" y="285728"/>
            <a:ext cx="1201244" cy="1285884"/>
          </a:xfrm>
          <a:prstGeom prst="rect">
            <a:avLst/>
          </a:prstGeom>
        </p:spPr>
      </p:pic>
      <p:sp>
        <p:nvSpPr>
          <p:cNvPr id="25" name="Солнце 24">
            <a:hlinkClick r:id="rId14" action="ppaction://hlinksldjump"/>
          </p:cNvPr>
          <p:cNvSpPr/>
          <p:nvPr/>
        </p:nvSpPr>
        <p:spPr>
          <a:xfrm>
            <a:off x="8501090" y="6286520"/>
            <a:ext cx="432000" cy="432000"/>
          </a:xfrm>
          <a:prstGeom prst="sun">
            <a:avLst/>
          </a:prstGeom>
          <a:solidFill>
            <a:srgbClr val="002060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7-конечная звезда 90">
            <a:hlinkClick r:id="rId15" action="ppaction://hlinksldjump"/>
          </p:cNvPr>
          <p:cNvSpPr/>
          <p:nvPr/>
        </p:nvSpPr>
        <p:spPr>
          <a:xfrm>
            <a:off x="4643438" y="500042"/>
            <a:ext cx="828000" cy="828000"/>
          </a:xfrm>
          <a:prstGeom prst="star7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ёна\Desktop\МК презентации\для игры\imagesCATC7QT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389"/>
          <a:stretch>
            <a:fillRect/>
          </a:stretch>
        </p:blipFill>
        <p:spPr bwMode="auto">
          <a:xfrm>
            <a:off x="3214678" y="4929198"/>
            <a:ext cx="1981200" cy="1304918"/>
          </a:xfrm>
          <a:prstGeom prst="rect">
            <a:avLst/>
          </a:prstGeom>
          <a:noFill/>
        </p:spPr>
      </p:pic>
      <p:pic>
        <p:nvPicPr>
          <p:cNvPr id="26" name="Picture 2" descr="C:\Users\Алёна\Desktop\МК презентации\для игры\djem-vector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000"/>
          <a:stretch>
            <a:fillRect/>
          </a:stretch>
        </p:blipFill>
        <p:spPr bwMode="auto">
          <a:xfrm>
            <a:off x="3428992" y="4286256"/>
            <a:ext cx="1296595" cy="857256"/>
          </a:xfrm>
          <a:prstGeom prst="rect">
            <a:avLst/>
          </a:prstGeom>
          <a:noFill/>
        </p:spPr>
      </p:pic>
      <p:pic>
        <p:nvPicPr>
          <p:cNvPr id="3" name="Рисунок 2" descr="imagesCA57BO6O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3429000"/>
            <a:ext cx="2023754" cy="2687960"/>
          </a:xfrm>
          <a:prstGeom prst="rect">
            <a:avLst/>
          </a:prstGeom>
        </p:spPr>
      </p:pic>
      <p:pic>
        <p:nvPicPr>
          <p:cNvPr id="23" name="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-428660" y="214290"/>
            <a:ext cx="304800" cy="304800"/>
          </a:xfrm>
          <a:prstGeom prst="rect">
            <a:avLst/>
          </a:prstGeom>
        </p:spPr>
      </p:pic>
      <p:pic>
        <p:nvPicPr>
          <p:cNvPr id="24" name="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-428660" y="857232"/>
            <a:ext cx="304800" cy="304800"/>
          </a:xfrm>
          <a:prstGeom prst="rect">
            <a:avLst/>
          </a:prstGeom>
        </p:spPr>
      </p:pic>
      <p:pic>
        <p:nvPicPr>
          <p:cNvPr id="30" name="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 cstate="print"/>
          <a:stretch>
            <a:fillRect/>
          </a:stretch>
        </p:blipFill>
        <p:spPr>
          <a:xfrm>
            <a:off x="-428660" y="500042"/>
            <a:ext cx="304800" cy="304800"/>
          </a:xfrm>
          <a:prstGeom prst="rect">
            <a:avLst/>
          </a:prstGeom>
        </p:spPr>
      </p:pic>
      <p:pic>
        <p:nvPicPr>
          <p:cNvPr id="31" name="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 cstate="print"/>
          <a:stretch>
            <a:fillRect/>
          </a:stretch>
        </p:blipFill>
        <p:spPr>
          <a:xfrm>
            <a:off x="-428660" y="1285860"/>
            <a:ext cx="304800" cy="304800"/>
          </a:xfrm>
          <a:prstGeom prst="rect">
            <a:avLst/>
          </a:prstGeom>
        </p:spPr>
      </p:pic>
      <p:pic>
        <p:nvPicPr>
          <p:cNvPr id="33" name="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1" cstate="print"/>
          <a:stretch>
            <a:fillRect/>
          </a:stretch>
        </p:blipFill>
        <p:spPr>
          <a:xfrm>
            <a:off x="-428660" y="1643050"/>
            <a:ext cx="304800" cy="304800"/>
          </a:xfrm>
          <a:prstGeom prst="rect">
            <a:avLst/>
          </a:prstGeom>
        </p:spPr>
      </p:pic>
      <p:pic>
        <p:nvPicPr>
          <p:cNvPr id="35" name="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2" cstate="print"/>
          <a:stretch>
            <a:fillRect/>
          </a:stretch>
        </p:blipFill>
        <p:spPr>
          <a:xfrm>
            <a:off x="-500098" y="2000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4184 0.5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6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9223E-7 L 0.06372 0.66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3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6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3785 0.462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2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56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2 L -0.10035 0.680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34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5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8.81332E-7 L -0.27222 0.650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32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21736 0.4835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24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56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85" grpId="0" animBg="1"/>
      <p:bldP spid="85" grpId="1" animBg="1"/>
      <p:bldP spid="90" grpId="0" animBg="1"/>
      <p:bldP spid="90" grpId="1" animBg="1"/>
      <p:bldP spid="88" grpId="0" animBg="1"/>
      <p:bldP spid="88" grpId="1" animBg="1"/>
      <p:bldP spid="92" grpId="0" animBg="1"/>
      <p:bldP spid="92" grpId="1" animBg="1"/>
      <p:bldP spid="89" grpId="0" animBg="1"/>
      <p:bldP spid="89" grpId="1" animBg="1"/>
      <p:bldP spid="91" grpId="0" animBg="1"/>
      <p:bldP spid="9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3504" y="1643050"/>
            <a:ext cx="3714776" cy="2643206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14942" y="1606341"/>
            <a:ext cx="3643338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Эти ягоды, все знают,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Нам лекарство заменяют.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вы больны ангиной,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Пейте на ночь чай с... </a:t>
            </a:r>
          </a:p>
          <a:p>
            <a:pPr algn="ctr"/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714356"/>
            <a:ext cx="357190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jem-vector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3448"/>
          <a:stretch>
            <a:fillRect/>
          </a:stretch>
        </p:blipFill>
        <p:spPr>
          <a:xfrm>
            <a:off x="500034" y="5143512"/>
            <a:ext cx="1085580" cy="1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4697" y="5487431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8416" y="5434022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1358" y="5434022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4300" y="5434022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67242" y="5434022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10184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53126" y="5434022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олнце 16">
            <a:hlinkClick r:id="rId4" action="ppaction://hlinksldjump"/>
          </p:cNvPr>
          <p:cNvSpPr/>
          <p:nvPr/>
        </p:nvSpPr>
        <p:spPr>
          <a:xfrm>
            <a:off x="8497718" y="6283148"/>
            <a:ext cx="432000" cy="432000"/>
          </a:xfrm>
          <a:prstGeom prst="su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djem-vector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5214950"/>
            <a:ext cx="1067772" cy="1143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29190" y="785794"/>
            <a:ext cx="3669545" cy="353943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капелька лета на тоненькой ножке,</a:t>
            </a:r>
            <a:b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Плетут для меня кузовки и лукошки.</a:t>
            </a:r>
            <a:b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Кто любит меня, тот и рад поклониться.</a:t>
            </a:r>
            <a:b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 имя дала мне родная землица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84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68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4810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0694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36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86578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5500702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98144146_zemlyanika_1.jpg"/>
          <p:cNvPicPr>
            <a:picLocks noChangeAspect="1"/>
          </p:cNvPicPr>
          <p:nvPr/>
        </p:nvPicPr>
        <p:blipFill>
          <a:blip r:embed="rId4" cstate="email"/>
          <a:srcRect t="-222"/>
          <a:stretch>
            <a:fillRect/>
          </a:stretch>
        </p:blipFill>
        <p:spPr>
          <a:xfrm>
            <a:off x="571472" y="785794"/>
            <a:ext cx="357190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85720" y="5357826"/>
            <a:ext cx="1000132" cy="857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олнце 18">
            <a:hlinkClick r:id="rId5" action="ppaction://hlinksldjump"/>
          </p:cNvPr>
          <p:cNvSpPr/>
          <p:nvPr/>
        </p:nvSpPr>
        <p:spPr>
          <a:xfrm>
            <a:off x="8497718" y="6283148"/>
            <a:ext cx="432000" cy="432000"/>
          </a:xfrm>
          <a:prstGeom prst="su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02694" y="5072074"/>
            <a:ext cx="968910" cy="1080000"/>
            <a:chOff x="3714744" y="428604"/>
            <a:chExt cx="968910" cy="1080000"/>
          </a:xfrm>
        </p:grpSpPr>
        <p:pic>
          <p:nvPicPr>
            <p:cNvPr id="3" name="Рисунок 2" descr="djem-vector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714744" y="428604"/>
              <a:ext cx="968910" cy="1080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3929058" y="857232"/>
              <a:ext cx="486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Ч</a:t>
              </a:r>
              <a:endPara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3643306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6248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29190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72132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15074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57422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0364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7752" y="1785927"/>
            <a:ext cx="4000528" cy="295465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лесу и на болоте </a:t>
            </a:r>
            <a:b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Эту травку вы найдете. </a:t>
            </a:r>
            <a:b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 на ней синеет гроздь – </a:t>
            </a:r>
            <a:b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Кисло-сладких ягод горсть. </a:t>
            </a: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5143512"/>
            <a:ext cx="1143008" cy="1000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image_52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1000108"/>
            <a:ext cx="3571900" cy="3492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олнце 20">
            <a:hlinkClick r:id="rId4" action="ppaction://hlinksldjump"/>
          </p:cNvPr>
          <p:cNvSpPr/>
          <p:nvPr/>
        </p:nvSpPr>
        <p:spPr>
          <a:xfrm>
            <a:off x="8501090" y="6283148"/>
            <a:ext cx="432000" cy="432000"/>
          </a:xfrm>
          <a:prstGeom prst="su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72000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14942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57884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0826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0232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3174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5429264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85720" y="5143512"/>
            <a:ext cx="1085580" cy="1080000"/>
            <a:chOff x="4929190" y="357166"/>
            <a:chExt cx="1085580" cy="1080000"/>
          </a:xfrm>
        </p:grpSpPr>
        <p:pic>
          <p:nvPicPr>
            <p:cNvPr id="13" name="Рисунок 12" descr="djem-vector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3448"/>
            <a:stretch>
              <a:fillRect/>
            </a:stretch>
          </p:blipFill>
          <p:spPr>
            <a:xfrm>
              <a:off x="4929190" y="357166"/>
              <a:ext cx="1085580" cy="108000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5286380" y="714356"/>
              <a:ext cx="4892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57752" y="1785926"/>
            <a:ext cx="3714776" cy="252376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Листики - с глянцем,</a:t>
            </a:r>
            <a:b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Ягодки - с румянцем,</a:t>
            </a:r>
            <a:b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 сами кусточки -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выше кочки.</a:t>
            </a:r>
          </a:p>
          <a:p>
            <a:endParaRPr lang="ru-RU" dirty="0"/>
          </a:p>
        </p:txBody>
      </p:sp>
      <p:pic>
        <p:nvPicPr>
          <p:cNvPr id="16" name="Рисунок 15" descr="Brusnik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857232"/>
            <a:ext cx="3571900" cy="34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85720" y="5143512"/>
            <a:ext cx="1143008" cy="1000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олнце 19">
            <a:hlinkClick r:id="rId4" action="ppaction://hlinksldjump"/>
          </p:cNvPr>
          <p:cNvSpPr/>
          <p:nvPr/>
        </p:nvSpPr>
        <p:spPr>
          <a:xfrm>
            <a:off x="8497718" y="6283148"/>
            <a:ext cx="432000" cy="432000"/>
          </a:xfrm>
          <a:prstGeom prst="su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857752" y="5357826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0694" y="5357826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5357826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5984" y="5357826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28926" y="5357826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868" y="5357826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4810" y="5357826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357158" y="5143512"/>
            <a:ext cx="1085180" cy="1080000"/>
            <a:chOff x="6429388" y="857232"/>
            <a:chExt cx="1085180" cy="1080000"/>
          </a:xfrm>
        </p:grpSpPr>
        <p:pic>
          <p:nvPicPr>
            <p:cNvPr id="17" name="Рисунок 16" descr="djem-vector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-20840"/>
            <a:stretch>
              <a:fillRect/>
            </a:stretch>
          </p:blipFill>
          <p:spPr>
            <a:xfrm>
              <a:off x="6429388" y="857232"/>
              <a:ext cx="1085180" cy="1080000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6662338" y="1202280"/>
              <a:ext cx="4587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Рисунок 18" descr="Ezhevika-nekoluchaya-tornfre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857232"/>
            <a:ext cx="3571900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4572000" y="928670"/>
            <a:ext cx="4264116" cy="332398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Рядом с ласковой малиной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недавно посадили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Ягоду чудесную, 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Очень интересную!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Цветом — будто бы чернила, 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Никогда «лицо» не мыла. 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Только это — не черника, 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наша...!</a:t>
            </a:r>
          </a:p>
          <a:p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5143512"/>
            <a:ext cx="1071570" cy="107157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олнце 22">
            <a:hlinkClick r:id="rId4" action="ppaction://hlinksldjump"/>
          </p:cNvPr>
          <p:cNvSpPr/>
          <p:nvPr/>
        </p:nvSpPr>
        <p:spPr>
          <a:xfrm>
            <a:off x="8501090" y="6286520"/>
            <a:ext cx="432000" cy="432000"/>
          </a:xfrm>
          <a:prstGeom prst="su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71472" y="4857760"/>
            <a:ext cx="968912" cy="1080000"/>
            <a:chOff x="5357818" y="1643050"/>
            <a:chExt cx="968912" cy="1080000"/>
          </a:xfrm>
        </p:grpSpPr>
        <p:pic>
          <p:nvPicPr>
            <p:cNvPr id="3" name="Рисунок 2" descr="djem-vector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357818" y="1643050"/>
              <a:ext cx="968912" cy="1080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5572132" y="2058407"/>
              <a:ext cx="4828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143240" y="5357826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9124" y="5357826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2" y="5357826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5357826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8" y="5357826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5357826"/>
            <a:ext cx="647700" cy="6477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1357298"/>
            <a:ext cx="3839937" cy="304698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«Болотный лекарь» – вот как называют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Её со старых, незапамятных времен.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Она от ста недуг предупреждает,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Пикантным вкусом каждый покорен.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norm12298888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4348" y="857232"/>
            <a:ext cx="3571900" cy="35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00034" y="5000636"/>
            <a:ext cx="1143008" cy="857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олнце 16">
            <a:hlinkClick r:id="rId4" action="ppaction://hlinksldjump"/>
          </p:cNvPr>
          <p:cNvSpPr/>
          <p:nvPr/>
        </p:nvSpPr>
        <p:spPr>
          <a:xfrm>
            <a:off x="8497718" y="6286520"/>
            <a:ext cx="432000" cy="432000"/>
          </a:xfrm>
          <a:prstGeom prst="su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Выноска-облако 27"/>
          <p:cNvSpPr/>
          <p:nvPr/>
        </p:nvSpPr>
        <p:spPr>
          <a:xfrm rot="351620">
            <a:off x="1586612" y="112231"/>
            <a:ext cx="6572296" cy="3429024"/>
          </a:xfrm>
          <a:prstGeom prst="cloudCallout">
            <a:avLst>
              <a:gd name="adj1" fmla="val -29373"/>
              <a:gd name="adj2" fmla="val 55899"/>
            </a:avLst>
          </a:prstGeom>
          <a:solidFill>
            <a:schemeClr val="bg1"/>
          </a:solidFill>
          <a:effectLst>
            <a:innerShdw blurRad="685800" dist="228600" dir="6600000">
              <a:schemeClr val="tx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C:\Users\Алёна\Desktop\МК презентации\для игры\imagesCATC7Q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962" b="56611"/>
          <a:stretch>
            <a:fillRect/>
          </a:stretch>
        </p:blipFill>
        <p:spPr bwMode="auto">
          <a:xfrm>
            <a:off x="3214678" y="3929066"/>
            <a:ext cx="2000264" cy="1000132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662338" y="12022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C:\Users\Алёна\Desktop\МК презентации\для игры\imagesCATC7Q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389"/>
          <a:stretch>
            <a:fillRect/>
          </a:stretch>
        </p:blipFill>
        <p:spPr bwMode="auto">
          <a:xfrm>
            <a:off x="3214678" y="4929198"/>
            <a:ext cx="1981200" cy="1304918"/>
          </a:xfrm>
          <a:prstGeom prst="rect">
            <a:avLst/>
          </a:prstGeom>
          <a:noFill/>
        </p:spPr>
      </p:pic>
      <p:pic>
        <p:nvPicPr>
          <p:cNvPr id="26" name="Picture 2" descr="C:\Users\Алёна\Desktop\МК презентации\для игры\djem-vecto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000"/>
          <a:stretch>
            <a:fillRect/>
          </a:stretch>
        </p:blipFill>
        <p:spPr bwMode="auto">
          <a:xfrm>
            <a:off x="3428992" y="4286256"/>
            <a:ext cx="1296595" cy="857256"/>
          </a:xfrm>
          <a:prstGeom prst="rect">
            <a:avLst/>
          </a:prstGeom>
          <a:noFill/>
        </p:spPr>
      </p:pic>
      <p:pic>
        <p:nvPicPr>
          <p:cNvPr id="3" name="Рисунок 2" descr="imagesCA57BO6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3429000"/>
            <a:ext cx="2023754" cy="2687960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" action="ppaction://hlinkshowjump?jump=endshow" highlightClick="1"/>
          </p:cNvPr>
          <p:cNvSpPr/>
          <p:nvPr/>
        </p:nvSpPr>
        <p:spPr>
          <a:xfrm>
            <a:off x="8572528" y="6357958"/>
            <a:ext cx="357190" cy="35719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 урока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«Лесные  ягоды»</a:t>
            </a:r>
            <a:endParaRPr lang="ru-RU" sz="7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zdorovo-zhivi.ru/images/chernikapolzaivred_A732F1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4664"/>
            <a:ext cx="2048819" cy="1368152"/>
          </a:xfrm>
          <a:prstGeom prst="rect">
            <a:avLst/>
          </a:prstGeom>
          <a:noFill/>
        </p:spPr>
      </p:pic>
      <p:pic>
        <p:nvPicPr>
          <p:cNvPr id="14340" name="Picture 4" descr="https://images.wallpaperscraft.com/image/blackberries_raspberries_strawberries_berries_ripe_70924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576064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группа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 лесу растут ягоды. Лесные ягоды полезны для человека. Люди собирают их.  Лесные ягоды едят сырыми, варят варенье, сушат.  Ягоды бывают красные- малина, земляника, черные- черника, жёлтые- морошка.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Назови, какие ягоды растут в лесу?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можно есть лесные ягоды?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группа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 лесу можно встретить съедобные ягоды и ядовитые.  Съедобные ягоды полезны для человека. Например,  черника полезна для зрения.  Поэтому, кто ест много черники у того будет хорошее зрение. Малина помогает при простуде. Если заболел- нужно пить чай с малиновым вареньем.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ли ягоды в лесу можно есть? Почему?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полезна малина? Как она помогает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3 группа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 лесу можно встретить ядовитые ягоды. Если ты не знаешь, что это за ягода, то есть её нельзя. Ядовитые ягоды вызывают отравление. Если ты съел такую ягоду, то срочно нужно обратиться к врачу. Ядовитые ягоды называются волчье лыко , жимолость и вороний глаз.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нельзя есть ядовитые ягоды?</a:t>
            </a:r>
            <a:b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нужно делать, если отравился ядовитыми ягодами.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reGina\Desktop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reGina\Desktop\YAdovity-e-yagody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6036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214282" y="6357958"/>
            <a:ext cx="357190" cy="357190"/>
          </a:xfrm>
          <a:prstGeom prst="actionButtonInformation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57752" y="5434628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Чолак Елена Геннадьевна,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учитель начальных классов, 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с. Газ-Сале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19" y="1982450"/>
            <a:ext cx="86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«Ягоды для </a:t>
            </a:r>
            <a:r>
              <a:rPr lang="ru-RU" sz="4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Винни</a:t>
            </a:r>
            <a:r>
              <a:rPr lang="ru-RU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– Пуха»</a:t>
            </a:r>
            <a:endParaRPr lang="ru-RU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5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МКОУ Газ –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Салинская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средняя общеобразовательная школа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8286776" y="142852"/>
            <a:ext cx="642942" cy="571504"/>
            <a:chOff x="4500562" y="1142984"/>
            <a:chExt cx="857256" cy="785818"/>
          </a:xfrm>
        </p:grpSpPr>
        <p:sp>
          <p:nvSpPr>
            <p:cNvPr id="9" name="Пятно 1 1"/>
            <p:cNvSpPr/>
            <p:nvPr/>
          </p:nvSpPr>
          <p:spPr>
            <a:xfrm>
              <a:off x="4500562" y="1142984"/>
              <a:ext cx="857256" cy="785818"/>
            </a:xfrm>
            <a:prstGeom prst="star7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0_4ac44_ccf35d80_L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0000" contrast="-40000"/>
            </a:blip>
            <a:stretch>
              <a:fillRect/>
            </a:stretch>
          </p:blipFill>
          <p:spPr>
            <a:xfrm>
              <a:off x="4667443" y="1357298"/>
              <a:ext cx="404624" cy="571504"/>
            </a:xfrm>
            <a:prstGeom prst="foldedCorner">
              <a:avLst/>
            </a:prstGeom>
          </p:spPr>
        </p:pic>
        <p:pic>
          <p:nvPicPr>
            <p:cNvPr id="11" name="Рисунок 10" descr="0_4ac42_1f4e12d2_L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0000"/>
            </a:blip>
            <a:stretch>
              <a:fillRect/>
            </a:stretch>
          </p:blipFill>
          <p:spPr>
            <a:xfrm>
              <a:off x="4807363" y="1285860"/>
              <a:ext cx="455204" cy="642942"/>
            </a:xfrm>
            <a:prstGeom prst="foldedCorner">
              <a:avLst/>
            </a:prstGeom>
          </p:spPr>
        </p:pic>
      </p:grpSp>
      <p:sp>
        <p:nvSpPr>
          <p:cNvPr id="12" name="Управляющая кнопка: в конец 11">
            <a:hlinkClick r:id="rId4" action="ppaction://hlinksldjump" highlightClick="1"/>
          </p:cNvPr>
          <p:cNvSpPr/>
          <p:nvPr/>
        </p:nvSpPr>
        <p:spPr>
          <a:xfrm>
            <a:off x="8501090" y="6357958"/>
            <a:ext cx="357190" cy="357190"/>
          </a:xfrm>
          <a:prstGeom prst="actionButtonEnd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3" name="Рисунок 12" descr="imagesCA57BO6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8114" y="3598560"/>
            <a:ext cx="2023754" cy="2687960"/>
          </a:xfrm>
          <a:prstGeom prst="rect">
            <a:avLst/>
          </a:prstGeom>
        </p:spPr>
      </p:pic>
      <p:pic>
        <p:nvPicPr>
          <p:cNvPr id="14" name="Рисунок 13" descr="djem-vecto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28" r="33456" b="69622"/>
          <a:stretch>
            <a:fillRect/>
          </a:stretch>
        </p:blipFill>
        <p:spPr>
          <a:xfrm>
            <a:off x="3603090" y="4777892"/>
            <a:ext cx="968910" cy="1080000"/>
          </a:xfrm>
          <a:prstGeom prst="rect">
            <a:avLst/>
          </a:prstGeom>
        </p:spPr>
      </p:pic>
      <p:pic>
        <p:nvPicPr>
          <p:cNvPr id="16" name="Рисунок 15" descr="djem-vecto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927" r="-6660" b="66980"/>
          <a:stretch>
            <a:fillRect/>
          </a:stretch>
        </p:blipFill>
        <p:spPr>
          <a:xfrm>
            <a:off x="4272638" y="4214818"/>
            <a:ext cx="1085180" cy="1080000"/>
          </a:xfrm>
          <a:prstGeom prst="rect">
            <a:avLst/>
          </a:prstGeom>
        </p:spPr>
      </p:pic>
      <p:pic>
        <p:nvPicPr>
          <p:cNvPr id="18" name="Рисунок 17" descr="djem-vecto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367" r="67358" b="68461"/>
          <a:stretch>
            <a:fillRect/>
          </a:stretch>
        </p:blipFill>
        <p:spPr>
          <a:xfrm>
            <a:off x="4214810" y="5357826"/>
            <a:ext cx="1085580" cy="108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Выноска-облако 32"/>
          <p:cNvSpPr/>
          <p:nvPr/>
        </p:nvSpPr>
        <p:spPr>
          <a:xfrm rot="351620">
            <a:off x="1586612" y="112231"/>
            <a:ext cx="6572296" cy="3429024"/>
          </a:xfrm>
          <a:prstGeom prst="cloudCallout">
            <a:avLst>
              <a:gd name="adj1" fmla="val -29373"/>
              <a:gd name="adj2" fmla="val 55899"/>
            </a:avLst>
          </a:prstGeom>
          <a:solidFill>
            <a:schemeClr val="bg1"/>
          </a:solidFill>
          <a:effectLst>
            <a:innerShdw blurRad="685800" dist="228600" dir="6600000">
              <a:schemeClr val="tx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djem-vector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3448"/>
          <a:stretch>
            <a:fillRect/>
          </a:stretch>
        </p:blipFill>
        <p:spPr>
          <a:xfrm>
            <a:off x="4722242" y="357166"/>
            <a:ext cx="1292528" cy="1285884"/>
          </a:xfrm>
          <a:prstGeom prst="rect">
            <a:avLst/>
          </a:prstGeom>
        </p:spPr>
      </p:pic>
      <p:pic>
        <p:nvPicPr>
          <p:cNvPr id="11" name="Рисунок 10" descr="imagesCATC7QT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214818"/>
            <a:ext cx="1794642" cy="2088000"/>
          </a:xfrm>
          <a:prstGeom prst="rect">
            <a:avLst/>
          </a:prstGeom>
        </p:spPr>
      </p:pic>
      <p:pic>
        <p:nvPicPr>
          <p:cNvPr id="3" name="Рисунок 2" descr="imagesCA57BO6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571876"/>
            <a:ext cx="2023754" cy="2687960"/>
          </a:xfrm>
          <a:prstGeom prst="rect">
            <a:avLst/>
          </a:prstGeom>
        </p:spPr>
      </p:pic>
      <p:grpSp>
        <p:nvGrpSpPr>
          <p:cNvPr id="2" name="Группа 23"/>
          <p:cNvGrpSpPr/>
          <p:nvPr/>
        </p:nvGrpSpPr>
        <p:grpSpPr>
          <a:xfrm>
            <a:off x="2436226" y="428604"/>
            <a:ext cx="4064600" cy="2503719"/>
            <a:chOff x="2436226" y="428604"/>
            <a:chExt cx="4064600" cy="2503719"/>
          </a:xfrm>
        </p:grpSpPr>
        <p:pic>
          <p:nvPicPr>
            <p:cNvPr id="5" name="Рисунок 4" descr="djem-vector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3448"/>
            <a:stretch>
              <a:fillRect/>
            </a:stretch>
          </p:blipFill>
          <p:spPr>
            <a:xfrm>
              <a:off x="2436226" y="1428736"/>
              <a:ext cx="1292528" cy="1285884"/>
            </a:xfrm>
            <a:prstGeom prst="rect">
              <a:avLst/>
            </a:prstGeom>
          </p:spPr>
        </p:pic>
        <p:pic>
          <p:nvPicPr>
            <p:cNvPr id="6" name="Рисунок 5" descr="djem-vector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594128" y="428604"/>
              <a:ext cx="1089526" cy="1214446"/>
            </a:xfrm>
            <a:prstGeom prst="rect">
              <a:avLst/>
            </a:prstGeom>
          </p:spPr>
        </p:pic>
        <p:pic>
          <p:nvPicPr>
            <p:cNvPr id="8" name="Рисунок 7" descr="djem-vector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347207" y="1500174"/>
              <a:ext cx="1153619" cy="128588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928926" y="177265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215116" y="2285992"/>
              <a:ext cx="1847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643570" y="2058407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29058" y="857232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26"/>
          <p:cNvGrpSpPr/>
          <p:nvPr/>
        </p:nvGrpSpPr>
        <p:grpSpPr>
          <a:xfrm>
            <a:off x="6357950" y="714356"/>
            <a:ext cx="1299494" cy="1285884"/>
            <a:chOff x="6357950" y="714356"/>
            <a:chExt cx="1085180" cy="1080000"/>
          </a:xfrm>
        </p:grpSpPr>
        <p:pic>
          <p:nvPicPr>
            <p:cNvPr id="9" name="Рисунок 8" descr="djem-vector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-20840"/>
            <a:stretch>
              <a:fillRect/>
            </a:stretch>
          </p:blipFill>
          <p:spPr>
            <a:xfrm>
              <a:off x="6357950" y="714356"/>
              <a:ext cx="1085180" cy="1080000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6572264" y="1000108"/>
              <a:ext cx="1847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" name="Группа 26"/>
          <p:cNvGrpSpPr/>
          <p:nvPr/>
        </p:nvGrpSpPr>
        <p:grpSpPr>
          <a:xfrm>
            <a:off x="4058324" y="1785926"/>
            <a:ext cx="1370932" cy="1357322"/>
            <a:chOff x="6357950" y="714356"/>
            <a:chExt cx="1085180" cy="1080000"/>
          </a:xfrm>
        </p:grpSpPr>
        <p:pic>
          <p:nvPicPr>
            <p:cNvPr id="28" name="Рисунок 27" descr="djem-vector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-20840"/>
            <a:stretch>
              <a:fillRect/>
            </a:stretch>
          </p:blipFill>
          <p:spPr>
            <a:xfrm>
              <a:off x="6357950" y="714356"/>
              <a:ext cx="1085180" cy="1080000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6572264" y="1000108"/>
              <a:ext cx="1847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Овальная выноска 30"/>
          <p:cNvSpPr/>
          <p:nvPr/>
        </p:nvSpPr>
        <p:spPr>
          <a:xfrm>
            <a:off x="5857884" y="3357562"/>
            <a:ext cx="3071834" cy="2714644"/>
          </a:xfrm>
          <a:prstGeom prst="wedgeEllipseCallout">
            <a:avLst>
              <a:gd name="adj1" fmla="val -536"/>
              <a:gd name="adj2" fmla="val 60653"/>
            </a:avLst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Пуху собрать ягоды для варенья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>
            <a:hlinkClick r:id="rId9" action="ppaction://hlinksldjump"/>
          </p:cNvPr>
          <p:cNvSpPr/>
          <p:nvPr/>
        </p:nvSpPr>
        <p:spPr>
          <a:xfrm>
            <a:off x="6357950" y="6357958"/>
            <a:ext cx="2143140" cy="419104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игры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208</Words>
  <Application>Microsoft Office PowerPoint</Application>
  <PresentationFormat>Экран (4:3)</PresentationFormat>
  <Paragraphs>98</Paragraphs>
  <Slides>18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Тема  урока   «Лесные  ягоды»</vt:lpstr>
      <vt:lpstr>1 группа  В лесу растут ягоды. Лесные ягоды полезны для человека. Люди собирают их.  Лесные ягоды едят сырыми, варят варенье, сушат.  Ягоды бывают красные- малина, земляника, черные- черника, жёлтые- морошка.    Назови, какие ягоды растут в лесу? Как можно есть лесные ягоды? </vt:lpstr>
      <vt:lpstr>2 группа В лесу можно встретить съедобные ягоды и ядовитые.  Съедобные ягоды полезны для человека. Например,  черника полезна для зрения.  Поэтому, кто ест много черники у того будет хорошее зрение. Малина помогает при простуде. Если заболел- нужно пить чай с малиновым вареньем.  Все ли ягоды в лесу можно есть? Почему? Чем полезна малина? Как она помогает? </vt:lpstr>
      <vt:lpstr>   3 группа  В лесу можно встретить ядовитые ягоды. Если ты не знаешь, что это за ягода, то есть её нельзя. Ядовитые ягоды вызывают отравление. Если ты съел такую ягоду, то срочно нужно обратиться к врачу. Ядовитые ягоды называются волчье лыко , жимолость и вороний глаз.   Почему нельзя есть ядовитые ягоды? Что нужно делать, если отравился ядовитыми ягодами.  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Microsoft Office</cp:lastModifiedBy>
  <cp:revision>15</cp:revision>
  <dcterms:created xsi:type="dcterms:W3CDTF">2015-03-16T16:29:14Z</dcterms:created>
  <dcterms:modified xsi:type="dcterms:W3CDTF">2018-10-15T16:39:35Z</dcterms:modified>
</cp:coreProperties>
</file>