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6" r:id="rId6"/>
    <p:sldId id="260" r:id="rId7"/>
    <p:sldId id="264" r:id="rId8"/>
    <p:sldId id="265" r:id="rId9"/>
    <p:sldId id="269" r:id="rId10"/>
    <p:sldId id="259" r:id="rId11"/>
    <p:sldId id="262" r:id="rId12"/>
    <p:sldId id="261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00FF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224F9-35E6-499B-8008-7F2ECAF83CEE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A8179-1636-43B2-B7C1-5860B42861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\Desktop\Близкие люди\2020-11-08-18-44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2571744"/>
            <a:ext cx="5072098" cy="2286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«Близкие люди»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Презентация на тему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«Моя мама – цветовод»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Выполнил: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Сильченко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Илья, 15 лет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обучающийся ГКОУ ЛО «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Сланцевская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школа-интернат»</a:t>
            </a:r>
          </a:p>
          <a:p>
            <a:pPr algn="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Педагог: Галкина И.Е.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17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3\Desktop\Близкие люди\2020-11-08-18-43-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"/>
            <a:ext cx="9143999" cy="6817614"/>
          </a:xfrm>
          <a:prstGeom prst="rect">
            <a:avLst/>
          </a:prstGeom>
          <a:noFill/>
        </p:spPr>
      </p:pic>
      <p:pic>
        <p:nvPicPr>
          <p:cNvPr id="4099" name="Picture 3" descr="C:\Users\123\Desktop\Близкие люди\IMG_20180709_140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481008"/>
            <a:ext cx="3225700" cy="409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123\Desktop\Близкие люди\IMG_20180709_140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500174"/>
            <a:ext cx="3000396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285852" y="1071546"/>
            <a:ext cx="6897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своих цветов мама придумывает различные клумбы.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29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\Desktop\Близкие люди\2020-11-08-18-43-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"/>
            <a:ext cx="9143999" cy="6817614"/>
          </a:xfrm>
          <a:prstGeom prst="rect">
            <a:avLst/>
          </a:prstGeom>
          <a:noFill/>
        </p:spPr>
      </p:pic>
      <p:pic>
        <p:nvPicPr>
          <p:cNvPr id="7170" name="Picture 2" descr="C:\Users\123\Desktop\Близкие люди\2020-11-08-19-11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857364"/>
            <a:ext cx="3143264" cy="3141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C:\Users\123\Desktop\Близкие люди\Screenshot_20201108-171836.png"/>
          <p:cNvPicPr>
            <a:picLocks noChangeAspect="1" noChangeArrowheads="1"/>
          </p:cNvPicPr>
          <p:nvPr/>
        </p:nvPicPr>
        <p:blipFill>
          <a:blip r:embed="rId4"/>
          <a:srcRect l="7639" t="36328" r="18750" b="24219"/>
          <a:stretch>
            <a:fillRect/>
          </a:stretch>
        </p:blipFill>
        <p:spPr bwMode="auto">
          <a:xfrm>
            <a:off x="4714876" y="1357298"/>
            <a:ext cx="3571900" cy="3403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379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23\Desktop\Близкие люди\2020-11-08-18-43-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1714488"/>
            <a:ext cx="78316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Вот такая замечательная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меня мама!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3042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23\Desktop\2020-11-09-15-36-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123\Desktop\2020-11-09-15-32-40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rgbClr val="00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86116" y="3929066"/>
            <a:ext cx="4438650" cy="1466850"/>
          </a:xfrm>
          <a:prstGeom prst="rect">
            <a:avLst/>
          </a:prstGeom>
          <a:noFill/>
        </p:spPr>
      </p:pic>
    </p:spTree>
  </p:cSld>
  <p:clrMapOvr>
    <a:masterClrMapping/>
  </p:clrMapOvr>
  <p:transition advTm="421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Близкие люди\2020-11-08-18-43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123\Desktop\IMG_20201110_133941.jpg"/>
          <p:cNvPicPr>
            <a:picLocks noChangeAspect="1" noChangeArrowheads="1"/>
          </p:cNvPicPr>
          <p:nvPr/>
        </p:nvPicPr>
        <p:blipFill>
          <a:blip r:embed="rId3" cstate="print"/>
          <a:srcRect l="1053" t="14737" r="1053"/>
          <a:stretch>
            <a:fillRect/>
          </a:stretch>
        </p:blipFill>
        <p:spPr bwMode="auto">
          <a:xfrm>
            <a:off x="2071670" y="1000108"/>
            <a:ext cx="4357718" cy="5060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71604" y="5857892"/>
            <a:ext cx="5729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моя мама – Марина Владимировна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52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3\Desktop\Близкие люди\2020-11-08-18-43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51351" y="785794"/>
            <a:ext cx="4992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Мама любит выращивать цветы. </a:t>
            </a:r>
          </a:p>
          <a:p>
            <a:pPr algn="ctr"/>
            <a:r>
              <a:rPr lang="ru-RU" sz="20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У нас на огороде растут розы, астры, бархатцы,  анютины глазки, гортензии и много других красивых цветов.</a:t>
            </a:r>
            <a:endParaRPr lang="ru-RU" sz="20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123\Desktop\Близкие люди\2020-11-08-19-08-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706" y="2285992"/>
            <a:ext cx="2826294" cy="3013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123\Desktop\Близкие люди\2020-11-08-19-09-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46" y="3204426"/>
            <a:ext cx="3500430" cy="3653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123\Desktop\Близкие люди\2020-11-08-19-19-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4163" y="2117725"/>
            <a:ext cx="3494087" cy="2620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48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\Desktop\Близкие люди\2020-11-08-18-43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123\Desktop\Близкие люди\IMG_20201108_142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85728"/>
            <a:ext cx="3214710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 descr="C:\Users\123\Desktop\Близкие люди\IMG_20201108_1425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2357430"/>
            <a:ext cx="3429024" cy="4238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368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\Desktop\Близкие люди\2020-11-08-18-43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123\Desktop\IMG_20200920_120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428736"/>
            <a:ext cx="4357718" cy="47625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319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3\Desktop\Близкие люди\2020-11-08-18-44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123\Desktop\Близкие люди\IMG_20201108_142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817600"/>
            <a:ext cx="4000528" cy="3828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123\Desktop\Близкие люди\IMG_20201108_142119.jpg"/>
          <p:cNvPicPr>
            <a:picLocks noChangeAspect="1" noChangeArrowheads="1"/>
          </p:cNvPicPr>
          <p:nvPr/>
        </p:nvPicPr>
        <p:blipFill>
          <a:blip r:embed="rId4" cstate="print"/>
          <a:srcRect r="8772"/>
          <a:stretch>
            <a:fillRect/>
          </a:stretch>
        </p:blipFill>
        <p:spPr bwMode="auto">
          <a:xfrm>
            <a:off x="785786" y="357166"/>
            <a:ext cx="371477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500562" y="1214422"/>
            <a:ext cx="4350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Мои самые любимые цветы – розы.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Они так замечательно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ахнут!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44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\Desktop\Близкие люди\2020-11-08-18-44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123\Desktop\Близкие люди\IMG_20201108_142424.jpg"/>
          <p:cNvPicPr>
            <a:picLocks noChangeAspect="1" noChangeArrowheads="1"/>
          </p:cNvPicPr>
          <p:nvPr/>
        </p:nvPicPr>
        <p:blipFill>
          <a:blip r:embed="rId3" cstate="print"/>
          <a:srcRect t="23990"/>
          <a:stretch>
            <a:fillRect/>
          </a:stretch>
        </p:blipFill>
        <p:spPr bwMode="auto">
          <a:xfrm>
            <a:off x="4714876" y="2071678"/>
            <a:ext cx="4143404" cy="419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219" name="Picture 3" descr="C:\Users\123\Desktop\Близкие люди\IMG_20201108_142134.jpg"/>
          <p:cNvPicPr>
            <a:picLocks noChangeAspect="1" noChangeArrowheads="1"/>
          </p:cNvPicPr>
          <p:nvPr/>
        </p:nvPicPr>
        <p:blipFill>
          <a:blip r:embed="rId4" cstate="print"/>
          <a:srcRect b="24091"/>
          <a:stretch>
            <a:fillRect/>
          </a:stretch>
        </p:blipFill>
        <p:spPr bwMode="auto">
          <a:xfrm>
            <a:off x="1071538" y="714356"/>
            <a:ext cx="3857652" cy="3752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857356" y="428604"/>
            <a:ext cx="5166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еще мама сажает  красивые кустарники.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66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\Desktop\Близкие люди\2020-11-08-18-44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123\Desktop\2020-11-09-15-18-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500306"/>
            <a:ext cx="3371853" cy="4006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 descr="C:\Users\123\Desktop\2020-11-09-15-17-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14290"/>
            <a:ext cx="3586162" cy="4781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279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23\Desktop\Близкие люди\2020-11-08-18-44-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123\Desktop\IMG_20201110_134310.jpg"/>
          <p:cNvPicPr>
            <a:picLocks noChangeAspect="1" noChangeArrowheads="1"/>
          </p:cNvPicPr>
          <p:nvPr/>
        </p:nvPicPr>
        <p:blipFill>
          <a:blip r:embed="rId3" cstate="print"/>
          <a:srcRect b="10310"/>
          <a:stretch>
            <a:fillRect/>
          </a:stretch>
        </p:blipFill>
        <p:spPr bwMode="auto">
          <a:xfrm>
            <a:off x="4357686" y="642918"/>
            <a:ext cx="4500594" cy="607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 rot="21005325">
            <a:off x="59819" y="349626"/>
            <a:ext cx="5827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3399"/>
                </a:solidFill>
              </a:rPr>
              <a:t>Эту тую мы посадили около нашего дома </a:t>
            </a:r>
          </a:p>
          <a:p>
            <a:r>
              <a:rPr lang="ru-RU" sz="2400" b="1" dirty="0" smtClean="0">
                <a:solidFill>
                  <a:srgbClr val="FF3399"/>
                </a:solidFill>
              </a:rPr>
              <a:t>три года назад.</a:t>
            </a:r>
          </a:p>
          <a:p>
            <a:r>
              <a:rPr lang="ru-RU" sz="2400" b="1" dirty="0" smtClean="0">
                <a:solidFill>
                  <a:srgbClr val="FF3399"/>
                </a:solidFill>
              </a:rPr>
              <a:t>                  Вот как она выросла!</a:t>
            </a:r>
            <a:endParaRPr lang="ru-RU" sz="2400" b="1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ransition advTm="419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120</Words>
  <Application>Microsoft Office PowerPoint</Application>
  <PresentationFormat>Экран (4:3)</PresentationFormat>
  <Paragraphs>17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123</cp:lastModifiedBy>
  <cp:revision>16</cp:revision>
  <dcterms:created xsi:type="dcterms:W3CDTF">2020-11-09T11:13:03Z</dcterms:created>
  <dcterms:modified xsi:type="dcterms:W3CDTF">2020-11-10T16:02:34Z</dcterms:modified>
</cp:coreProperties>
</file>