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35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5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6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02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43143-BD7E-4A8F-8D59-AA36C0052EF9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CB4AA-BDF0-48C3-859C-E20E32DC3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1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veta\Рабочий стол\0007-005-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503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ГКОУ ЛО «</a:t>
            </a:r>
            <a:r>
              <a:rPr lang="ru-RU" sz="1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Сланцевскя</a:t>
            </a: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-  интернат»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9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21.11.2019 г. в рамках работы по профилактике детского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транспортного травматизма состоялась встреча с инспектором ГИБДД г. Сланцы Калинкиным Е.Ю.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Обучающимся 1 – 9 классов рассказано о правилах безопасного поведения на дорогах, о необходимости использования светоотражающих элементов. Затем ребята представили инсценировку сказки «Теремок» по правилам дорожного движения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C:\Documents and Settings\Sveta\Рабочий стол\ПДД\IMG_20191121_162529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-2"/>
          <a:stretch/>
        </p:blipFill>
        <p:spPr bwMode="auto">
          <a:xfrm>
            <a:off x="395536" y="2132856"/>
            <a:ext cx="2376264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C:\Documents and Settings\Sveta\Рабочий стол\ПДД\IMG_20191121_16220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5315">
            <a:off x="2235513" y="2403716"/>
            <a:ext cx="2194454" cy="28515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C:\Documents and Settings\Sveta\Рабочий стол\ПДД\IMG_20191121_16233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3585">
            <a:off x="4393016" y="2442252"/>
            <a:ext cx="2152474" cy="3068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C:\Documents and Settings\Sveta\Рабочий стол\ПДД\IMG_20191121_16194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3165">
            <a:off x="6433789" y="2480107"/>
            <a:ext cx="2478165" cy="3043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63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2019-12-13T17:18:02Z</dcterms:created>
  <dcterms:modified xsi:type="dcterms:W3CDTF">2019-12-13T17:43:33Z</dcterms:modified>
</cp:coreProperties>
</file>