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6" r:id="rId5"/>
    <p:sldId id="260" r:id="rId6"/>
    <p:sldId id="261" r:id="rId7"/>
    <p:sldId id="262" r:id="rId8"/>
    <p:sldId id="263" r:id="rId9"/>
    <p:sldId id="264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6" name="Picture 12" descr="http://pol4.ru/images/novosti2/heart.pn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9967"/>
            <a:ext cx="2736304" cy="18242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mage.freepik.com/free-vector/_43633-2313.jpg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117954"/>
            <a:ext cx="2095729" cy="27652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Наше здоровье  - в наших руках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17815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НАШЕ ЗДОРОВЬЕ – </a:t>
            </a:r>
            <a:b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В НАШИХ ЧИСТЫХ РУКАХ!!!</a:t>
            </a:r>
            <a:endParaRPr 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831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Всемирная </a:t>
            </a:r>
            <a:r>
              <a:rPr lang="ru-RU" b="1" dirty="0">
                <a:solidFill>
                  <a:srgbClr val="002060"/>
                </a:solidFill>
              </a:rPr>
              <a:t>организация здравоохранения  </a:t>
            </a:r>
            <a:r>
              <a:rPr lang="ru-RU" b="1" dirty="0" smtClean="0">
                <a:solidFill>
                  <a:srgbClr val="002060"/>
                </a:solidFill>
              </a:rPr>
              <a:t>опубликовала правила </a:t>
            </a:r>
            <a:r>
              <a:rPr lang="ru-RU" b="1" dirty="0">
                <a:solidFill>
                  <a:srgbClr val="002060"/>
                </a:solidFill>
              </a:rPr>
              <a:t>защиты от </a:t>
            </a:r>
            <a:r>
              <a:rPr lang="ru-RU" b="1" dirty="0" err="1">
                <a:solidFill>
                  <a:srgbClr val="002060"/>
                </a:solidFill>
              </a:rPr>
              <a:t>коронавируса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81137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Чаще мойте руки водой с мылом. Намыливать кожу нужно не менее 20 секунд. Пользуйтесь спиртовыми салфетками, если помыть руки негде.</a:t>
            </a:r>
          </a:p>
        </p:txBody>
      </p:sp>
      <p:pic>
        <p:nvPicPr>
          <p:cNvPr id="2050" name="Picture 2" descr="http://71.rospotrebnadzor.ru/upload/medialibrary/9d3/9d3fa49f3132d3225f392bee2602f55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2044"/>
            <a:ext cx="2776250" cy="30624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381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Пользуйтесь дезинфицирующими средствами, </a:t>
            </a:r>
            <a:r>
              <a:rPr lang="ru-RU" b="1" dirty="0">
                <a:solidFill>
                  <a:srgbClr val="002060"/>
                </a:solidFill>
              </a:rPr>
              <a:t>концентрация спирта в которых должна быть выше 70 %, протирайте руки и все предметы, к которым прикасаетесь.</a:t>
            </a:r>
          </a:p>
        </p:txBody>
      </p:sp>
      <p:pic>
        <p:nvPicPr>
          <p:cNvPr id="9218" name="Picture 2" descr="https://www.physioscienceuk.com/wp-content/uploads/2017/02/germstar-hand-sanitis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05" y="4345739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3410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При кашле и чихании прикрывайте рот и нос. Но не рукой, а либо согнутым локтем, либо кусочком ткани. Если деваться некуда, и вы чихаете в руки, то постарайтесь этими руками больше ничего не касаться.</a:t>
            </a:r>
          </a:p>
        </p:txBody>
      </p:sp>
      <p:pic>
        <p:nvPicPr>
          <p:cNvPr id="3074" name="Picture 2" descr="https://image.freepik.com/free-vector/_29190-383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213631"/>
            <a:ext cx="2606756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7891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Ткань </a:t>
            </a:r>
            <a:r>
              <a:rPr lang="ru-RU" b="1" dirty="0">
                <a:solidFill>
                  <a:srgbClr val="002060"/>
                </a:solidFill>
              </a:rPr>
              <a:t>или салфетку, в которую вы чихнули или высморкались, немедленно выбрасывайте, руки </a:t>
            </a:r>
            <a:r>
              <a:rPr lang="ru-RU" b="1" dirty="0" smtClean="0">
                <a:solidFill>
                  <a:srgbClr val="002060"/>
                </a:solidFill>
              </a:rPr>
              <a:t>продезинфицируйте.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102" name="Picture 6" descr="https://avatars.mds.yandex.net/get-zen_doc/1704908/pub_5dbb26e1bc251400b2467855_5dbddf2b6f5f6f00aec260a8/scale_12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4940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3681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Соблюдайте дистанцию, особенно если видите человека с явными признаками вирусной инфекции (красные глаза, отекший нос, «</a:t>
            </a:r>
            <a:r>
              <a:rPr lang="ru-RU" b="1" dirty="0" err="1">
                <a:solidFill>
                  <a:srgbClr val="002060"/>
                </a:solidFill>
              </a:rPr>
              <a:t>шмыгание</a:t>
            </a:r>
            <a:r>
              <a:rPr lang="ru-RU" b="1" dirty="0">
                <a:solidFill>
                  <a:srgbClr val="002060"/>
                </a:solidFill>
              </a:rPr>
              <a:t>», кашель и т.д.). От такого человека следует держать дистанцию </a:t>
            </a:r>
            <a:r>
              <a:rPr lang="ru-RU" b="1" dirty="0" smtClean="0">
                <a:solidFill>
                  <a:srgbClr val="002060"/>
                </a:solidFill>
              </a:rPr>
              <a:t>минимум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в 1 метр.</a:t>
            </a:r>
          </a:p>
        </p:txBody>
      </p:sp>
      <p:pic>
        <p:nvPicPr>
          <p:cNvPr id="5122" name="Picture 2" descr="https://i.pinimg.com/originals/75/77/39/757739ac92f2cd2927b5e5a9a701496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029888"/>
            <a:ext cx="3024336" cy="28884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1306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Не </a:t>
            </a:r>
            <a:r>
              <a:rPr lang="ru-RU" b="1" dirty="0">
                <a:solidFill>
                  <a:srgbClr val="002060"/>
                </a:solidFill>
              </a:rPr>
              <a:t>прикасайтесь к носу и глазам.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Ваши </a:t>
            </a:r>
            <a:r>
              <a:rPr lang="ru-RU" b="1" dirty="0">
                <a:solidFill>
                  <a:srgbClr val="002060"/>
                </a:solidFill>
              </a:rPr>
              <a:t>руки – главный источник инфекции.</a:t>
            </a:r>
          </a:p>
        </p:txBody>
      </p:sp>
      <p:pic>
        <p:nvPicPr>
          <p:cNvPr id="6146" name="Picture 2" descr="https://thumbs.dreamstime.com/b/cartoon-man-coughing-surrounded-viruses-vector-illustration-10101049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35" y="3429000"/>
            <a:ext cx="2483768" cy="3207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6204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Если  у </a:t>
            </a:r>
            <a:r>
              <a:rPr lang="ru-RU" b="1" dirty="0">
                <a:solidFill>
                  <a:srgbClr val="002060"/>
                </a:solidFill>
              </a:rPr>
              <a:t>вас наблюдаются признаки вирусной инфекции, дожидайтесь врача дома и ни с кем не контактируйте.</a:t>
            </a:r>
          </a:p>
        </p:txBody>
      </p:sp>
      <p:pic>
        <p:nvPicPr>
          <p:cNvPr id="7172" name="Picture 4" descr="https://i.pinimg.com/originals/d2/3b/30/d23b305b74ddfde0fcfd4212c04346b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49" y="2910807"/>
            <a:ext cx="2985065" cy="3947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9538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176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Наше здоровье  - в наших руках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2020-03-26T13:19:58Z</dcterms:created>
  <dcterms:modified xsi:type="dcterms:W3CDTF">2020-11-03T09:17:28Z</dcterms:modified>
</cp:coreProperties>
</file>