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– ученики!</a:t>
            </a:r>
            <a:endParaRPr lang="ru-RU" dirty="0"/>
          </a:p>
        </p:txBody>
      </p:sp>
      <p:pic>
        <p:nvPicPr>
          <p:cNvPr id="1026" name="Picture 2" descr="I:\DCIM\208MSDCF\DSC063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43100" y="6858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8513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I:\DCIM\208MSDCF\DSC075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47" b="11029"/>
          <a:stretch>
            <a:fillRect/>
          </a:stretch>
        </p:blipFill>
        <p:spPr bwMode="auto">
          <a:xfrm>
            <a:off x="1000100" y="785794"/>
            <a:ext cx="6500858" cy="457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957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I:\DCIM\208MSDCF\DSC075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43100" y="6858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486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I:\DCIM\208MSDCF\DSC075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85918" y="1214422"/>
            <a:ext cx="5562613" cy="417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8085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I:\DCIM\208MSDCF\DSC075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43100" y="6858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4505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I:\DCIM\208MSDCF\DSC075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43100" y="6858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8269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Чистый город!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un9-36.userapi.com/c858132/v858132029/14a207/4PF-WjVWOo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5472608" cy="4896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05145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Делаем все вместе!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un9-21.userapi.com/c855324/v855324862/1d0fa8/dsB7TV5W-D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787" y="764705"/>
            <a:ext cx="5940425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23447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Готовимся к инсценировке.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un9-22.userapi.com/c858436/v858436814/1421c9/rtt81q7nZf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787" y="476673"/>
            <a:ext cx="5940425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7023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un9-58.userapi.com/6veJokm19iArqxj5ZFQhGsivuVaTAqfSQNTurw/TLKGCr8USy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196753"/>
            <a:ext cx="5940425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90307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un9-51.userapi.com/c856032/v856032814/1be077/kB7aHZjsET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787" y="908721"/>
            <a:ext cx="5940425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86225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I:\DCIM\208MSDCF\DSC063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43100" y="6858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1665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Настоящие партизаны!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un9-5.userapi.com/c857124/v857124814/9262d/T0sREI8rcB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484785"/>
            <a:ext cx="5940425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28860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I:\DCIM\208MSDCF\DSC06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11" b="12868"/>
          <a:stretch>
            <a:fillRect/>
          </a:stretch>
        </p:blipFill>
        <p:spPr bwMode="auto">
          <a:xfrm>
            <a:off x="1000100" y="928670"/>
            <a:ext cx="6211352" cy="410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366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pic>
        <p:nvPicPr>
          <p:cNvPr id="4098" name="Picture 2" descr="I:\DCIM\208MSDCF\DSC063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054" b="12506"/>
          <a:stretch>
            <a:fillRect/>
          </a:stretch>
        </p:blipFill>
        <p:spPr bwMode="auto">
          <a:xfrm>
            <a:off x="1500166" y="1500174"/>
            <a:ext cx="6752932" cy="41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395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нас – гости!</a:t>
            </a:r>
            <a:endParaRPr lang="ru-RU" dirty="0"/>
          </a:p>
        </p:txBody>
      </p:sp>
      <p:pic>
        <p:nvPicPr>
          <p:cNvPr id="5122" name="Picture 2" descr="I:\DCIM\208MSDCF\DSC067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43100" y="6858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8858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I:\DCIM\208MSDCF\DSC067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43100" y="6858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8404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I:\DCIM\208MSDCF\DSC067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312" b="12868"/>
          <a:stretch>
            <a:fillRect/>
          </a:stretch>
        </p:blipFill>
        <p:spPr bwMode="auto">
          <a:xfrm>
            <a:off x="1643042" y="857232"/>
            <a:ext cx="5414982" cy="444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8150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I:\DCIM\208MSDCF\DSC067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11" b="11029"/>
          <a:stretch>
            <a:fillRect/>
          </a:stretch>
        </p:blipFill>
        <p:spPr bwMode="auto">
          <a:xfrm>
            <a:off x="1643042" y="1071546"/>
            <a:ext cx="6188994" cy="417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2558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«В гостях у Маши»</a:t>
            </a:r>
            <a:endParaRPr lang="ru-RU" dirty="0"/>
          </a:p>
        </p:txBody>
      </p:sp>
      <p:pic>
        <p:nvPicPr>
          <p:cNvPr id="11267" name="Picture 3" descr="I:\DCIM\208MSDCF\DSC075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25" b="12868"/>
          <a:stretch>
            <a:fillRect/>
          </a:stretch>
        </p:blipFill>
        <p:spPr bwMode="auto">
          <a:xfrm>
            <a:off x="1943100" y="685800"/>
            <a:ext cx="4843478" cy="338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8386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</TotalTime>
  <Words>30</Words>
  <Application>Microsoft Office PowerPoint</Application>
  <PresentationFormat>Экран (4:3)</PresentationFormat>
  <Paragraphs>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NewsPrint</vt:lpstr>
      <vt:lpstr>Мы – ученики!</vt:lpstr>
      <vt:lpstr>Слайд 2</vt:lpstr>
      <vt:lpstr>Слайд 3</vt:lpstr>
      <vt:lpstr>Слайд 4</vt:lpstr>
      <vt:lpstr>У нас – гости!</vt:lpstr>
      <vt:lpstr>Слайд 6</vt:lpstr>
      <vt:lpstr>Слайд 7</vt:lpstr>
      <vt:lpstr>Слайд 8</vt:lpstr>
      <vt:lpstr>Урок «В гостях у Маши»</vt:lpstr>
      <vt:lpstr>Слайд 10</vt:lpstr>
      <vt:lpstr>Слайд 11</vt:lpstr>
      <vt:lpstr>Слайд 12</vt:lpstr>
      <vt:lpstr>Слайд 13</vt:lpstr>
      <vt:lpstr>Слайд 14</vt:lpstr>
      <vt:lpstr>Чистый город!</vt:lpstr>
      <vt:lpstr>Делаем все вместе!</vt:lpstr>
      <vt:lpstr>Готовимся к инсценировке.</vt:lpstr>
      <vt:lpstr>Слайд 18</vt:lpstr>
      <vt:lpstr>Слайд 19</vt:lpstr>
      <vt:lpstr>Настоящие партизаны!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– ученики!</dc:title>
  <dc:creator>Users</dc:creator>
  <cp:lastModifiedBy>Марина</cp:lastModifiedBy>
  <cp:revision>4</cp:revision>
  <dcterms:created xsi:type="dcterms:W3CDTF">2020-02-19T08:58:00Z</dcterms:created>
  <dcterms:modified xsi:type="dcterms:W3CDTF">2020-02-25T09:34:34Z</dcterms:modified>
</cp:coreProperties>
</file>