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Рамка 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5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5536" y="555526"/>
            <a:ext cx="8424936" cy="432047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ГКОУ ЛО «</a:t>
            </a:r>
            <a:r>
              <a:rPr lang="ru-RU" sz="2200" b="1" u="sng" dirty="0" err="1" smtClean="0">
                <a:latin typeface="Times New Roman" pitchFamily="18" charset="0"/>
                <a:cs typeface="Times New Roman" pitchFamily="18" charset="0"/>
              </a:rPr>
              <a:t>Сланцевская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 школа- интернат»</a:t>
            </a:r>
            <a:b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57200" y="642924"/>
            <a:ext cx="8229600" cy="3951699"/>
          </a:xfrm>
        </p:spPr>
        <p:txBody>
          <a:bodyPr>
            <a:normAutofit fontScale="40000" lnSpcReduction="20000"/>
          </a:bodyPr>
          <a:lstStyle/>
          <a:p>
            <a:pPr algn="r"/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1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«ЭКОЛОГИЯ- ЭТО </a:t>
            </a:r>
            <a:r>
              <a:rPr lang="ru-RU" sz="11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ДОМ»</a:t>
            </a:r>
          </a:p>
          <a:p>
            <a:pPr algn="ctr">
              <a:buNone/>
            </a:pPr>
            <a:endParaRPr lang="ru-RU" sz="5200" b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200" b="1" dirty="0" smtClean="0">
                <a:latin typeface="Arial Black" pitchFamily="34" charset="0"/>
                <a:cs typeface="Times New Roman" pitchFamily="18" charset="0"/>
              </a:rPr>
              <a:t>(встреча- диалог)</a:t>
            </a:r>
          </a:p>
          <a:p>
            <a:pPr>
              <a:buNone/>
            </a:pPr>
            <a:endParaRPr lang="ru-RU" sz="2400" b="1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4500" b="1" dirty="0" smtClean="0">
                <a:latin typeface="Arial Black" pitchFamily="34" charset="0"/>
                <a:cs typeface="Times New Roman" pitchFamily="18" charset="0"/>
              </a:rPr>
              <a:t>Место проведения: Детский зал</a:t>
            </a:r>
          </a:p>
          <a:p>
            <a:pPr>
              <a:buNone/>
            </a:pPr>
            <a:r>
              <a:rPr lang="ru-RU" sz="4500" b="1" dirty="0" smtClean="0">
                <a:latin typeface="Arial Black" pitchFamily="34" charset="0"/>
                <a:cs typeface="Times New Roman" pitchFamily="18" charset="0"/>
              </a:rPr>
              <a:t>Библиотека для детей и взрослых в Лучках)</a:t>
            </a:r>
            <a:endParaRPr lang="ru-RU" sz="4500" dirty="0" smtClean="0">
              <a:latin typeface="Arial Black" pitchFamily="34" charset="0"/>
              <a:cs typeface="Arial" pitchFamily="34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45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Подготовила</a:t>
            </a:r>
            <a:r>
              <a:rPr lang="ru-RU" sz="45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: Масленникова Л.А., </a:t>
            </a:r>
          </a:p>
          <a:p>
            <a:pPr algn="r">
              <a:buNone/>
            </a:pPr>
            <a:r>
              <a:rPr lang="ru-RU" sz="45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воспитатель высшей категории</a:t>
            </a:r>
            <a:endParaRPr lang="ru-RU" sz="45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1\Desktop\Новая папка (4)\IMG_20181003_144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8670">
            <a:off x="4429124" y="857238"/>
            <a:ext cx="3960273" cy="3429024"/>
          </a:xfrm>
          <a:prstGeom prst="rect">
            <a:avLst/>
          </a:prstGeom>
          <a:noFill/>
        </p:spPr>
      </p:pic>
      <p:pic>
        <p:nvPicPr>
          <p:cNvPr id="1026" name="Picture 2" descr="C:\Users\1\Desktop\Новая папка (4)\IMG_20181003_144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2943">
            <a:off x="642910" y="714362"/>
            <a:ext cx="3214710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69234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ая папка (4)\IMG_20181003_145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8500">
            <a:off x="785786" y="642924"/>
            <a:ext cx="3000396" cy="3286148"/>
          </a:xfrm>
          <a:prstGeom prst="rect">
            <a:avLst/>
          </a:prstGeom>
          <a:noFill/>
        </p:spPr>
      </p:pic>
      <p:pic>
        <p:nvPicPr>
          <p:cNvPr id="2051" name="Picture 3" descr="C:\Users\1\Desktop\Новая папка (4)\IMG_20181003_145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322">
            <a:off x="5143504" y="642924"/>
            <a:ext cx="3143258" cy="3548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87253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овая папка (4)\IMG_20181003_154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34"/>
            <a:ext cx="6143644" cy="46077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37</Words>
  <Application>Microsoft Office PowerPoint</Application>
  <PresentationFormat>Экран (16:9)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ГКОУ ЛО «Сланцевская школа- интернат»  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135</cp:revision>
  <dcterms:created xsi:type="dcterms:W3CDTF">2018-01-15T20:25:45Z</dcterms:created>
  <dcterms:modified xsi:type="dcterms:W3CDTF">2018-10-25T19:45:19Z</dcterms:modified>
</cp:coreProperties>
</file>