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6A18-375B-43B7-AF24-82F8FC682BD5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F8DC-621F-4135-AC67-C26CFA19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1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6A18-375B-43B7-AF24-82F8FC682BD5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F8DC-621F-4135-AC67-C26CFA19B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2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уровня образования педагогов ОУ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уровня квалификационной категории педагогов ОУ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5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прохождения 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ОУ КПК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2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педагогической деятельности </a:t>
            </a:r>
            <a:b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педагогическими работниками)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оценки условий и ресурсов образовательного пространства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ОУ 2019-2023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понятие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0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понятие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>
              <a:spcAft>
                <a:spcPts val="1000"/>
              </a:spcAft>
            </a:pPr>
            <a:r>
              <a:rPr lang="ru-RU" sz="31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государственном уровне «качество образования» – это </a:t>
            </a:r>
            <a:r>
              <a:rPr lang="ru-RU" sz="31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принятой образовательной доктрины  социальным требованиям и нормам (ФГОСтандартам).</a:t>
            </a:r>
            <a:br>
              <a:rPr lang="ru-RU" sz="31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«качестве образования» выделяются следующие составляющие: </a:t>
            </a:r>
            <a:r>
              <a:rPr lang="ru-RU" sz="28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процессуальные</a:t>
            </a:r>
            <a:r>
              <a:rPr lang="ru-RU" sz="2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административно-организационная структура образовательного учреждения, методическая и психолого-педагогическая подготовка педагогов, образовательная программа, учебные планы и программа, материально-техническая база и т.п. ; </a:t>
            </a:r>
            <a:r>
              <a:rPr lang="ru-RU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результирующие: </a:t>
            </a:r>
            <a:r>
              <a:rPr lang="ru-RU" sz="2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образованность, состоящая из следующих блоков: информационного, культурологического, ценностно-мотивационного, ресурсного.</a:t>
            </a:r>
            <a:r>
              <a:rPr lang="ru-RU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оценки условий и ресурсов образовательного пространства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</a:t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материально-технической базы ОУ</a:t>
            </a:r>
            <a:b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lnSpc>
                <a:spcPct val="90000"/>
              </a:lnSpc>
              <a:spcBef>
                <a:spcPts val="0"/>
              </a:spcBef>
              <a:buClr>
                <a:srgbClr val="40BAD2"/>
              </a:buClr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</a:t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уровень </a:t>
            </a:r>
            <a:r>
              <a:rPr lang="en-US" sz="2700" b="1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700" b="1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учебно-методической обеспеченности ОУ</a:t>
            </a:r>
            <a:br>
              <a:rPr lang="ru-RU" sz="2700" b="1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1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Clr>
                <a:srgbClr val="40BAD2"/>
              </a:buClr>
            </a:pP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</a:t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возможности и способности обучающихся ОУ</a:t>
            </a:r>
            <a:b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Clr>
                <a:srgbClr val="40BAD2"/>
              </a:buClr>
            </a:pP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</a:t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качество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подготовки педагогов ОУ</a:t>
            </a:r>
            <a:b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7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КАЧЕСТВО ОБРАЗОВАНИЯ</vt:lpstr>
      <vt:lpstr>Рассмотрим понятие</vt:lpstr>
      <vt:lpstr>Рассмотрим понятие</vt:lpstr>
      <vt:lpstr>На государственном уровне «качество образования» – это соответствие принятой образовательной доктрины  социальным требованиям и нормам (ФГОСтандартам).  В «качестве образования» выделяются следующие составляющие:   - процессуальные: административно-организационная структура образовательного учреждения, методическая и психолого-педагогическая подготовка педагогов, образовательная программа, учебные планы и программа, материально-техническая база и т.п. ;  - результирующие: образованность, состоящая из следующих блоков: информационного, культурологического, ценностно-мотивационного, ресурсного.  </vt:lpstr>
      <vt:lpstr>Экспертиза оценки условий и ресурсов образовательного пространства </vt:lpstr>
      <vt:lpstr>I аспект  - мониторинг материально-технической базы ОУ </vt:lpstr>
      <vt:lpstr>II аспект  - уровень  учебно-методической обеспеченности ОУ </vt:lpstr>
      <vt:lpstr>                  III аспект    - возможности и способности обучающихся ОУ </vt:lpstr>
      <vt:lpstr>      IV аспект     - качество               методической подготовки педагогов ОУ  </vt:lpstr>
      <vt:lpstr>Мониторинг уровня образования педагогов ОУ</vt:lpstr>
      <vt:lpstr>Мониторинг уровня квалификационной категории педагогов ОУ</vt:lpstr>
      <vt:lpstr>Мониторинг прохождения  педагогами ОУ КПК</vt:lpstr>
      <vt:lpstr>Мониторинг качества педагогической деятельности  (оценка педагогическими работниками) </vt:lpstr>
      <vt:lpstr>Предложения по результатам Экспертизы оценки условий и ресурсов образовательного пространства</vt:lpstr>
      <vt:lpstr>МЕТОДИЧЕСКАЯ ТЕМА ОУ 2019-2023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ОБРАЗОВАНИЯ</dc:title>
  <dc:creator>Asus</dc:creator>
  <cp:lastModifiedBy>Asus</cp:lastModifiedBy>
  <cp:revision>1</cp:revision>
  <dcterms:created xsi:type="dcterms:W3CDTF">2019-11-02T08:45:29Z</dcterms:created>
  <dcterms:modified xsi:type="dcterms:W3CDTF">2019-11-02T08:45:29Z</dcterms:modified>
</cp:coreProperties>
</file>