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2" r:id="rId2"/>
    <p:sldId id="267" r:id="rId3"/>
    <p:sldId id="266" r:id="rId4"/>
    <p:sldId id="268" r:id="rId5"/>
    <p:sldId id="269" r:id="rId6"/>
    <p:sldId id="261" r:id="rId7"/>
    <p:sldId id="265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2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2030-A5C2-4A24-BADA-1C05BEE9DA2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DA5-7B39-406B-93E1-22CAB57F7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3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2030-A5C2-4A24-BADA-1C05BEE9DA2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DA5-7B39-406B-93E1-22CAB57F7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2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2030-A5C2-4A24-BADA-1C05BEE9DA2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DA5-7B39-406B-93E1-22CAB57F7A0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59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2030-A5C2-4A24-BADA-1C05BEE9DA2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DA5-7B39-406B-93E1-22CAB57F7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32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2030-A5C2-4A24-BADA-1C05BEE9DA2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DA5-7B39-406B-93E1-22CAB57F7A0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55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2030-A5C2-4A24-BADA-1C05BEE9DA2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DA5-7B39-406B-93E1-22CAB57F7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2030-A5C2-4A24-BADA-1C05BEE9DA2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DA5-7B39-406B-93E1-22CAB57F7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919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2030-A5C2-4A24-BADA-1C05BEE9DA2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DA5-7B39-406B-93E1-22CAB57F7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4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2030-A5C2-4A24-BADA-1C05BEE9DA2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DA5-7B39-406B-93E1-22CAB57F7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3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2030-A5C2-4A24-BADA-1C05BEE9DA2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DA5-7B39-406B-93E1-22CAB57F7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8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2030-A5C2-4A24-BADA-1C05BEE9DA2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DA5-7B39-406B-93E1-22CAB57F7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9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2030-A5C2-4A24-BADA-1C05BEE9DA2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DA5-7B39-406B-93E1-22CAB57F7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3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2030-A5C2-4A24-BADA-1C05BEE9DA2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DA5-7B39-406B-93E1-22CAB57F7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2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2030-A5C2-4A24-BADA-1C05BEE9DA2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DA5-7B39-406B-93E1-22CAB57F7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7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2030-A5C2-4A24-BADA-1C05BEE9DA2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DA5-7B39-406B-93E1-22CAB57F7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9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2030-A5C2-4A24-BADA-1C05BEE9DA2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8DA5-7B39-406B-93E1-22CAB57F7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43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2030-A5C2-4A24-BADA-1C05BEE9DA2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4D8DA5-7B39-406B-93E1-22CAB57F7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1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0" y="1470503"/>
            <a:ext cx="6273800" cy="4705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8105" y="2903621"/>
            <a:ext cx="3192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 4 класса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Кудряшов Кирилл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Григорьевна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7858" y="488515"/>
            <a:ext cx="6004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казённое общеобразовательное учреждение Ленинградской области «Сланцевская школа – интернат, реализующая адаптированные образовательные программы»</a:t>
            </a:r>
            <a:endParaRPr lang="ru-RU" sz="16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(ГКОУ ЛО «Сланцевская школа – интернат»)</a:t>
            </a:r>
            <a:endParaRPr lang="ru-RU" sz="16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b677d5d54110f6f773c47e69a4bc6b10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1" y="248803"/>
            <a:ext cx="7083138" cy="645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53" y="1029096"/>
            <a:ext cx="3972316" cy="2979237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7853" y="248803"/>
            <a:ext cx="217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Это -Я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57" y="4080741"/>
            <a:ext cx="4398027" cy="24738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3037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09550"/>
            <a:ext cx="5699342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зовут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ирилл. Я учусь в четвёртом классе школы-интернат  г. Сланцы. Мне очень нравятся уроки физкультуры. Мы здесь прыгаем, бегаем, играем, выполняем различные упражнения. Занятия спортом и физкультурой нужны, чтобы быть сильным, ловким, гибким и здоровым.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день я начинаю с зарядки, чтобы целый день быть энергичным. Поэтому в школе мне всегда легко читать, писать, отвечать на вопросы и заучивать стихи.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507" y="2788373"/>
            <a:ext cx="5426170" cy="4069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0" t="18219" b="8248"/>
          <a:stretch/>
        </p:blipFill>
        <p:spPr>
          <a:xfrm>
            <a:off x="5441419" y="209550"/>
            <a:ext cx="1836954" cy="403338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7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179" y="577517"/>
            <a:ext cx="4507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всех времён года мне нравится зима. Как здорово и приятно прокатиться зимним морозным днём на лыжах или санках с высокой горки! Ещё лучше и веселее кататься на коньках. Морозный ветер обжигает лицо так, что дух захватывает. После прогулки на свежем воздухе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возвращаешься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весёлый, с красными щеками. Чувствую себя бодрым и  здоровым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95" y="364574"/>
            <a:ext cx="3238500" cy="4946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945699" y="5774499"/>
            <a:ext cx="6025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Наша дружная семья и любимая МАМА!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8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474" y="1026695"/>
            <a:ext cx="5486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наступит лето, я больше времени стараюсь проводить на свежем воздухе. С друзьями играю в футбол, догонялки. Часто с мамой 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младшими братьями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ходим на речку купаться,  позагорать. Иногда возле речки играем в мяч, в бадминтон.</a:t>
            </a: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Плавание, бег, подвижные игры на свежем воздухе закаляют меня. Чтобы быть здоровым и  крепким, я стараюсь больше двигаться. Потому что движение – это жизнь. И быть здоровым – здорово! </a:t>
            </a:r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465" y="175365"/>
            <a:ext cx="3677694" cy="25960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495" y="2845264"/>
            <a:ext cx="3009552" cy="4012736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38" y="375781"/>
            <a:ext cx="2763195" cy="368426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0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68" y="413359"/>
            <a:ext cx="68893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сожаленью, мы не так часто ходим зимой  на лыжах и катаемся на коньках. В этот год  мы это хотим исправить! И совместные выходные дни на свежем воздухе будут частыми. Наша семья старается с пользой проводить всё свободное время.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любим свежие фрукты и овощи. Стараемся редко употреблять газировку и чипсы.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очень любим животных и часто с ними общаемся.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мы все здоровы и счастливы!!!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2"/>
          <a:stretch/>
        </p:blipFill>
        <p:spPr>
          <a:xfrm>
            <a:off x="7302675" y="187891"/>
            <a:ext cx="2800742" cy="3701440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r="4545"/>
          <a:stretch/>
        </p:blipFill>
        <p:spPr>
          <a:xfrm flipH="1">
            <a:off x="7302675" y="4070958"/>
            <a:ext cx="4559472" cy="269935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305" y="1"/>
            <a:ext cx="8085221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способы быть здоровыми:</a:t>
            </a:r>
          </a:p>
          <a:p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познакомил всю семью со своими наблюдениями, и мы решили, чтобы быть здоровыми всегда, нам необходимо выполнять некоторые правила: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Маме и брату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ише больше делать закаливающих процедур.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заниматься спортом и бывать на свежем воздухе.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Папе меньше работать и стараться соблюдать режим дня.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меньше играть в компьютер и смотреть телевизор.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Маме и сестрёнке меньше кушать сладкого.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Каждые выходные выезжать с родителями на природу.</a:t>
            </a:r>
          </a:p>
          <a:p>
            <a:pPr marL="457200" indent="-457200">
              <a:buFont typeface="+mj-lt"/>
              <a:buAutoNum type="arabicParenR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9" t="20557" r="24987" b="8474"/>
          <a:stretch/>
        </p:blipFill>
        <p:spPr>
          <a:xfrm>
            <a:off x="9018739" y="450937"/>
            <a:ext cx="2590277" cy="3041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403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sh1.3dn.ru/img/news_img1/2017/02/2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1" y="803427"/>
            <a:ext cx="5933709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00800" y="701458"/>
            <a:ext cx="5574082" cy="5482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Я - </a:t>
            </a:r>
            <a:r>
              <a:rPr lang="ru-RU" sz="8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за здоровый образ </a:t>
            </a:r>
            <a:r>
              <a:rPr lang="ru-RU" sz="88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жизни!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44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bs.twimg.com/media/D4Yqp0oX4AEzUxM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180"/>
            <a:ext cx="8204548" cy="672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971" y="1002082"/>
            <a:ext cx="3894029" cy="519203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2761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432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2020-04-22T16:13:10Z</dcterms:created>
  <dcterms:modified xsi:type="dcterms:W3CDTF">2020-04-26T05:47:31Z</dcterms:modified>
</cp:coreProperties>
</file>