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2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A775BAF-17F2-4FAE-9A72-3A38210FC154}">
          <p14:sldIdLst>
            <p14:sldId id="256"/>
            <p14:sldId id="258"/>
            <p14:sldId id="259"/>
            <p14:sldId id="260"/>
            <p14:sldId id="262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1103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8071048" cy="6048672"/>
          </a:xfrm>
        </p:spPr>
        <p:txBody>
          <a:bodyPr>
            <a:norm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Государственное казенное общеобразовательное учреждение Ленинградской области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«Сланцевская школа – интернат, реализующая адаптированные образовательные программы»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ГКОУ ЛО «Сланцевская специальная  школа – интернат»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Экскурсия в «Цех корпусной мебели»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п. Сельхозтехника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Возрастная категория –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14-15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лет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8 класс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Подготовил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: Лапошко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Максим Витальевич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16 октября 2018 год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rgbClr val="7030A0"/>
                </a:solidFill>
                <a:latin typeface="Arial Black" pitchFamily="34" charset="0"/>
              </a:rPr>
              <a:t>Цель</a:t>
            </a:r>
            <a:r>
              <a:rPr lang="ru-RU" sz="1400" b="0" dirty="0" smtClean="0">
                <a:solidFill>
                  <a:schemeClr val="accent1"/>
                </a:solidFill>
                <a:latin typeface="Arial Black" pitchFamily="34" charset="0"/>
              </a:rPr>
              <a:t>: </a:t>
            </a:r>
            <a:r>
              <a:rPr lang="ru-RU" sz="1400" b="0" dirty="0" smtClean="0">
                <a:solidFill>
                  <a:schemeClr val="accent1"/>
                </a:solidFill>
                <a:effectLst/>
                <a:latin typeface="Arial Black" pitchFamily="34" charset="0"/>
              </a:rPr>
              <a:t>Познакомить обучающихся </a:t>
            </a:r>
            <a:r>
              <a:rPr lang="ru-RU" sz="1400" b="0" dirty="0">
                <a:solidFill>
                  <a:schemeClr val="accent1"/>
                </a:solidFill>
                <a:effectLst/>
                <a:latin typeface="Arial Black" pitchFamily="34" charset="0"/>
              </a:rPr>
              <a:t>с техно­логией мебельного производства, организацией труда и </a:t>
            </a:r>
            <a:r>
              <a:rPr lang="ru-RU" sz="1400" b="0" dirty="0" smtClean="0">
                <a:solidFill>
                  <a:schemeClr val="accent1"/>
                </a:solidFill>
                <a:effectLst/>
                <a:latin typeface="Arial Black" pitchFamily="34" charset="0"/>
              </a:rPr>
              <a:t> </a:t>
            </a:r>
            <a:r>
              <a:rPr lang="ru-RU" sz="1400" b="0" dirty="0">
                <a:solidFill>
                  <a:schemeClr val="accent1"/>
                </a:solidFill>
                <a:effectLst/>
                <a:latin typeface="Arial Black" pitchFamily="34" charset="0"/>
              </a:rPr>
              <a:t>с принципами действия некоторых станков</a:t>
            </a:r>
            <a:r>
              <a:rPr lang="ru-RU" sz="1400" b="0" dirty="0" smtClean="0">
                <a:solidFill>
                  <a:schemeClr val="accent1"/>
                </a:solidFill>
              </a:rPr>
              <a:t>. </a:t>
            </a:r>
            <a:endParaRPr lang="ru-RU" sz="14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8640"/>
            <a:ext cx="8424936" cy="6552728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222425" y="3861048"/>
            <a:ext cx="4561242" cy="23238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Этот станок работает от задания через компьютер , полностью в автоматическом режиме…</a:t>
            </a:r>
          </a:p>
        </p:txBody>
      </p:sp>
    </p:spTree>
    <p:extLst>
      <p:ext uri="{BB962C8B-B14F-4D97-AF65-F5344CB8AC3E}">
        <p14:creationId xmlns:p14="http://schemas.microsoft.com/office/powerpoint/2010/main" xmlns="" val="29944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0648"/>
            <a:ext cx="8326260" cy="6264696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222425" y="2636913"/>
            <a:ext cx="4561242" cy="23762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 и может творить чудеса</a:t>
            </a:r>
          </a:p>
        </p:txBody>
      </p:sp>
    </p:spTree>
    <p:extLst>
      <p:ext uri="{BB962C8B-B14F-4D97-AF65-F5344CB8AC3E}">
        <p14:creationId xmlns:p14="http://schemas.microsoft.com/office/powerpoint/2010/main" xmlns="" val="22280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8496944" cy="6264696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582683" y="440118"/>
            <a:ext cx="4561242" cy="23762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 экскурсии , ребята поблагодарили Юрия Алексеевича за содержательный рассказ </a:t>
            </a:r>
          </a:p>
        </p:txBody>
      </p:sp>
    </p:spTree>
    <p:extLst>
      <p:ext uri="{BB962C8B-B14F-4D97-AF65-F5344CB8AC3E}">
        <p14:creationId xmlns:p14="http://schemas.microsoft.com/office/powerpoint/2010/main" xmlns="" val="14069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88640"/>
            <a:ext cx="7283490" cy="6408712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582683" y="440118"/>
            <a:ext cx="4561242" cy="23762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Экскурсия – хорошо, но пора отправляться школу! </a:t>
            </a:r>
          </a:p>
        </p:txBody>
      </p:sp>
    </p:spTree>
    <p:extLst>
      <p:ext uri="{BB962C8B-B14F-4D97-AF65-F5344CB8AC3E}">
        <p14:creationId xmlns:p14="http://schemas.microsoft.com/office/powerpoint/2010/main" xmlns="" val="41779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19" y="433100"/>
            <a:ext cx="8136903" cy="511050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Посетив  экскурсию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 «Цех корпусной мебели»</a:t>
            </a:r>
            <a:r>
              <a:rPr lang="ru-RU" sz="2400" b="0" dirty="0" smtClean="0"/>
              <a:t>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ебята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увидели, что на предприятии действительно созданы хорошие условия труда: большие и светлые цеха, новейшее 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Экскурсанты внимательно 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слушали рассказ технолога, иногда задавая вопросы о профессии столяр-мебельщик, как можно получить эту профессию, какова заработная плата?</a:t>
            </a:r>
            <a:b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От   экскурсии учащиеся получили  не только новые знания , но и массу положительных эмоций</a:t>
            </a:r>
            <a:r>
              <a:rPr lang="ru-RU" sz="1800" b="0" dirty="0" smtClean="0"/>
              <a:t>. </a:t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645024"/>
            <a:ext cx="727280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065" y="332656"/>
            <a:ext cx="8599407" cy="614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221065" y="4725144"/>
            <a:ext cx="2838767" cy="17528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Приехали на место, познакомились и получили инструкции по ТБ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2909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914"/>
            <a:ext cx="8784976" cy="65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467544" y="4509120"/>
            <a:ext cx="2736304" cy="21448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Юрий Алексеевич, технолог, начал свой рассказ с знакомства с производством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71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22319" y="15742368"/>
            <a:ext cx="8967320" cy="329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34346"/>
            <a:ext cx="8712968" cy="621899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077538" y="0"/>
            <a:ext cx="4032448" cy="1620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Ребята узнали, с чего начинается процесс </a:t>
            </a:r>
            <a:r>
              <a:rPr lang="ru-RU" dirty="0"/>
              <a:t>и</a:t>
            </a:r>
            <a:r>
              <a:rPr lang="ru-RU" dirty="0" smtClean="0"/>
              <a:t>зготовления мебели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6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25" y="476672"/>
            <a:ext cx="8742064" cy="612068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222425" y="3861048"/>
            <a:ext cx="4561242" cy="23238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Наш экскурсовод приглашает </a:t>
            </a:r>
            <a:r>
              <a:rPr lang="ru-RU" dirty="0"/>
              <a:t> </a:t>
            </a:r>
            <a:r>
              <a:rPr lang="ru-RU" dirty="0" smtClean="0"/>
              <a:t>посмотреть станки для раскройки ДСП.</a:t>
            </a:r>
          </a:p>
          <a:p>
            <a:pPr algn="ctr"/>
            <a:r>
              <a:rPr lang="ru-RU" dirty="0" smtClean="0"/>
              <a:t>И познакомиться с условиями труда.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46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5"/>
            <a:ext cx="8640960" cy="6120681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222425" y="3861048"/>
            <a:ext cx="4561242" cy="23238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дальше идут станки для придания красивого вида фасадам мебели.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31069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5"/>
            <a:ext cx="8640960" cy="6120681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222425" y="3861048"/>
            <a:ext cx="4561242" cy="23238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дальше идут станки для придания красивого вида фасадам мебели.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33858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8352928" cy="6192688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222425" y="3861048"/>
            <a:ext cx="4561242" cy="23238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Наш экскурсовод демонстрирует вакуумный пресс для склеивания деталей и придания окончательного вида </a:t>
            </a:r>
            <a:r>
              <a:rPr lang="ru-RU" smtClean="0"/>
              <a:t>изделию 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6837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26" y="188640"/>
            <a:ext cx="8670054" cy="6408712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222425" y="3861048"/>
            <a:ext cx="4561242" cy="23238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в заключении экскурсии, Юрий Алексеевич показал чудо-станок.</a:t>
            </a:r>
          </a:p>
        </p:txBody>
      </p:sp>
    </p:spTree>
    <p:extLst>
      <p:ext uri="{BB962C8B-B14F-4D97-AF65-F5344CB8AC3E}">
        <p14:creationId xmlns:p14="http://schemas.microsoft.com/office/powerpoint/2010/main" xmlns="" val="1805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134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Государственное казенное общеобразовательное учреждение Ленинградской области «Сланцевская школа – интернат, реализующая адаптированные образовательные программы» ГКОУ ЛО «Сланцевская специальная  школа – интернат»   Экскурсия в «Цех корпусной мебели»  п. Сельхозтехника   Возрастная категория – 14-15 лет 8 класс  Подготовил : Лапошко Максим Витальевич  16 октября 2018 год   Цель: Познакомить обучающихся с техно­логией мебельного производства, организацией труда и  с принципами действия некоторых станков.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Посетив  экскурсию  в «Цех корпусной мебели» ребята увидели, что на предприятии действительно созданы хорошие условия труда: большие и светлые цеха, новейшее  оборудование. Экскурсанты внимательно слушали рассказ технолога, иногда задавая вопросы о профессии столяр-мебельщик, как можно получить эту профессию, какова заработная плата? От   экскурсии учащиеся получили  не только новые знания , но и массу положительных эмоций.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казенное общеобразовательное учреждение Ленинградской области «Сланцевская школа – интернат, реализующая адаптированные образовательные программы» ГКОУ ЛО «Сланцевская специальная  школа – интернат»    Экскурсия на ПОЧТУ РОССИИ   Возрастная категория – 13-14 лет 7 класс Подготовила : Лапошко Елена Петровна   октябрь 2017  Цель: Познакомить с местонахождением  Почты  России и его назначением</dc:title>
  <dc:creator>Margo</dc:creator>
  <cp:lastModifiedBy>Марина</cp:lastModifiedBy>
  <cp:revision>29</cp:revision>
  <dcterms:created xsi:type="dcterms:W3CDTF">2018-02-11T12:06:54Z</dcterms:created>
  <dcterms:modified xsi:type="dcterms:W3CDTF">2018-10-25T12:18:40Z</dcterms:modified>
</cp:coreProperties>
</file>