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3143-BD7E-4A8F-8D59-AA36C0052EF9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B4AA-BDF0-48C3-859C-E20E32DC3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9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3143-BD7E-4A8F-8D59-AA36C0052EF9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B4AA-BDF0-48C3-859C-E20E32DC3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63599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3143-BD7E-4A8F-8D59-AA36C0052EF9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B4AA-BDF0-48C3-859C-E20E32DC3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4759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3143-BD7E-4A8F-8D59-AA36C0052EF9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B4AA-BDF0-48C3-859C-E20E32DC3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368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3143-BD7E-4A8F-8D59-AA36C0052EF9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B4AA-BDF0-48C3-859C-E20E32DC3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089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3143-BD7E-4A8F-8D59-AA36C0052EF9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B4AA-BDF0-48C3-859C-E20E32DC3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024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3143-BD7E-4A8F-8D59-AA36C0052EF9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B4AA-BDF0-48C3-859C-E20E32DC3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68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3143-BD7E-4A8F-8D59-AA36C0052EF9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B4AA-BDF0-48C3-859C-E20E32DC3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50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3143-BD7E-4A8F-8D59-AA36C0052EF9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B4AA-BDF0-48C3-859C-E20E32DC3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6320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3143-BD7E-4A8F-8D59-AA36C0052EF9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B4AA-BDF0-48C3-859C-E20E32DC3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1289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743143-BD7E-4A8F-8D59-AA36C0052EF9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CB4AA-BDF0-48C3-859C-E20E32DC3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2880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743143-BD7E-4A8F-8D59-AA36C0052EF9}" type="datetimeFigureOut">
              <a:rPr lang="ru-RU" smtClean="0"/>
              <a:t>13.12.2019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CCB4AA-BDF0-48C3-859C-E20E32DC34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7118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Sveta\Рабочий стол\0007-005-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350"/>
            <a:ext cx="9150350" cy="6870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51520" y="116632"/>
            <a:ext cx="86409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ГКОУ ЛО «</a:t>
            </a:r>
            <a:r>
              <a:rPr lang="ru-RU" sz="1600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Сланцевскя</a:t>
            </a:r>
            <a:r>
              <a:rPr lang="ru-RU" sz="16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школа -  интернат»</a:t>
            </a:r>
            <a:endParaRPr lang="ru-RU" sz="1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620689"/>
            <a:ext cx="777686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21.11.2019 г. в рамках работы по профилактике детского </a:t>
            </a:r>
            <a:r>
              <a:rPr lang="ru-RU" sz="16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дорожно</a:t>
            </a:r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транспортного травматизма состоялась встреча с инспектором ГИБДД г. Сланцы Калинкиным Е.Ю. </a:t>
            </a:r>
          </a:p>
          <a:p>
            <a:r>
              <a:rPr lang="ru-RU" sz="16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Обучающимся 1 – 9 классов рассказано о правилах безопасного поведения на дорогах, о необходимости использования светоотражающих элементов. Затем ребята представили инсценировку сказки «Теремок» по правилам дорожного движения</a:t>
            </a:r>
            <a:r>
              <a:rPr lang="ru-RU" sz="16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Рисунок 8" descr="C:\Documents and Settings\Sveta\Рабочий стол\ПДД\IMG_20191121_162529.jpg"/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" r="-2"/>
          <a:stretch/>
        </p:blipFill>
        <p:spPr bwMode="auto">
          <a:xfrm>
            <a:off x="395536" y="2132856"/>
            <a:ext cx="2376264" cy="29523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0" name="Рисунок 9" descr="C:\Documents and Settings\Sveta\Рабочий стол\ПДД\IMG_20191121_162202.jp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5315">
            <a:off x="2235513" y="2403716"/>
            <a:ext cx="2194454" cy="285159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1" name="Рисунок 10" descr="C:\Documents and Settings\Sveta\Рабочий стол\ПДД\IMG_20191121_162336.jp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03585">
            <a:off x="4393016" y="2442252"/>
            <a:ext cx="2152474" cy="306812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12" name="Рисунок 11" descr="C:\Documents and Settings\Sveta\Рабочий стол\ПДД\IMG_20191121_161941.jpg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653165">
            <a:off x="6433789" y="2480107"/>
            <a:ext cx="2478165" cy="30433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086326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65</Words>
  <Application>Microsoft Office PowerPoint</Application>
  <PresentationFormat>Экран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13</cp:revision>
  <dcterms:created xsi:type="dcterms:W3CDTF">2019-12-13T17:18:02Z</dcterms:created>
  <dcterms:modified xsi:type="dcterms:W3CDTF">2019-12-13T17:43:33Z</dcterms:modified>
</cp:coreProperties>
</file>