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s.slideplayer.biz.tr/8/2482704/slides/slide_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00010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23.01.19г. УЧАЩИЕСЯ 2-3 КЛАССОВ ПОБЫВАЛИ  НА ЭКСКУРСИИ В ПРОИЗВОДСТВЕННЫХ МАСТЕРСКИХ  «СЛАНЦЕВСКОГО ИНДУСТРИАЛЬНОГО ТЕХНИКУМА», ГДЕ С ОБУЧАЮЩИМИСЯ ПРОВЕЛИ  МАСТЕР КЛАСС </a:t>
            </a:r>
          </a:p>
          <a:p>
            <a:pPr algn="ctr"/>
            <a:r>
              <a:rPr lang="ru-RU" sz="2000" dirty="0" smtClean="0">
                <a:latin typeface="+mj-lt"/>
              </a:rPr>
              <a:t>ПО ПРОФЕССИИ «СТРОИТЕЛЬ»</a:t>
            </a:r>
            <a:endParaRPr lang="ru-RU" sz="2000" dirty="0">
              <a:latin typeface="+mj-lt"/>
            </a:endParaRPr>
          </a:p>
        </p:txBody>
      </p:sp>
      <p:pic>
        <p:nvPicPr>
          <p:cNvPr id="1026" name="Picture 2" descr="C:\Users\13 user\Desktop\мастеркласс строитель\DSC04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214554"/>
            <a:ext cx="6715172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s.slideplayer.biz.tr/8/2482704/slides/slide_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C:\Users\13 user\Desktop\мастеркласс строитель\DSC039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928670"/>
            <a:ext cx="4786314" cy="3589736"/>
          </a:xfrm>
          <a:prstGeom prst="rect">
            <a:avLst/>
          </a:prstGeom>
          <a:noFill/>
        </p:spPr>
      </p:pic>
      <p:pic>
        <p:nvPicPr>
          <p:cNvPr id="1027" name="Picture 3" descr="C:\Users\13 user\Desktop\мастеркласс строитель\DSC039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786058"/>
            <a:ext cx="4429124" cy="33218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6314" y="1142984"/>
            <a:ext cx="435768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Началось мероприятие с отгадывания загадок про строительные инструменты.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нас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получилось!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4929198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МОЛОДЦЫ!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s.slideplayer.biz.tr/8/2482704/slides/slide_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050" name="Picture 2" descr="C:\Users\13 user\Desktop\мастеркласс строитель\DSC039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928670"/>
            <a:ext cx="4071966" cy="2732480"/>
          </a:xfrm>
          <a:prstGeom prst="rect">
            <a:avLst/>
          </a:prstGeom>
          <a:noFill/>
        </p:spPr>
      </p:pic>
      <p:pic>
        <p:nvPicPr>
          <p:cNvPr id="2051" name="Picture 3" descr="C:\Users\13 user\Desktop\мастеркласс строитель\DSC04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000108"/>
            <a:ext cx="3643306" cy="2625323"/>
          </a:xfrm>
          <a:prstGeom prst="rect">
            <a:avLst/>
          </a:prstGeom>
          <a:noFill/>
        </p:spPr>
      </p:pic>
      <p:pic>
        <p:nvPicPr>
          <p:cNvPr id="2052" name="Picture 4" descr="C:\Users\13 user\Desktop\мастеркласс строитель\DSC04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429000"/>
            <a:ext cx="4429156" cy="3268265"/>
          </a:xfrm>
          <a:prstGeom prst="rect">
            <a:avLst/>
          </a:prstGeom>
          <a:noFill/>
        </p:spPr>
      </p:pic>
      <p:pic>
        <p:nvPicPr>
          <p:cNvPr id="2053" name="Picture 5" descr="C:\Users\13 user\Desktop\мастеркласс строитель\DSC04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3500438"/>
            <a:ext cx="3857620" cy="31432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214290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Отгадками украшали новогоднюю ёлку.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s.slideplayer.biz.tr/8/2482704/slides/slide_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074" name="Picture 2" descr="C:\Users\13 user\Desktop\мастеркласс строитель\DSC04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56"/>
            <a:ext cx="4572000" cy="3214709"/>
          </a:xfrm>
          <a:prstGeom prst="rect">
            <a:avLst/>
          </a:prstGeom>
          <a:noFill/>
        </p:spPr>
      </p:pic>
      <p:pic>
        <p:nvPicPr>
          <p:cNvPr id="3075" name="Picture 3" descr="C:\Users\13 user\Desktop\мастеркласс строитель\DSC04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714356"/>
            <a:ext cx="4500562" cy="3071834"/>
          </a:xfrm>
          <a:prstGeom prst="rect">
            <a:avLst/>
          </a:prstGeom>
          <a:noFill/>
        </p:spPr>
      </p:pic>
      <p:pic>
        <p:nvPicPr>
          <p:cNvPr id="3076" name="Picture 4" descr="C:\Users\13 user\Desktop\мастеркласс строитель\DSC04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964785"/>
            <a:ext cx="4000528" cy="2893215"/>
          </a:xfrm>
          <a:prstGeom prst="rect">
            <a:avLst/>
          </a:prstGeom>
          <a:noFill/>
        </p:spPr>
      </p:pic>
      <p:pic>
        <p:nvPicPr>
          <p:cNvPr id="3077" name="Picture 5" descr="C:\Users\13 user\Desktop\мастеркласс строитель\DSC040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911206"/>
            <a:ext cx="4071934" cy="29467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4285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 обучающиеся  показали свои способности в работе с дрелью.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s.slideplayer.biz.tr/8/2482704/slides/slide_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098" name="Picture 2" descr="C:\Users\13 user\Desktop\мастеркласс строитель\DSC04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57"/>
            <a:ext cx="4357686" cy="2928958"/>
          </a:xfrm>
          <a:prstGeom prst="rect">
            <a:avLst/>
          </a:prstGeom>
          <a:noFill/>
        </p:spPr>
      </p:pic>
      <p:pic>
        <p:nvPicPr>
          <p:cNvPr id="4099" name="Picture 3" descr="C:\Users\13 user\Desktop\мастеркласс строитель\DSC04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642918"/>
            <a:ext cx="4000528" cy="2982513"/>
          </a:xfrm>
          <a:prstGeom prst="rect">
            <a:avLst/>
          </a:prstGeom>
          <a:noFill/>
        </p:spPr>
      </p:pic>
      <p:pic>
        <p:nvPicPr>
          <p:cNvPr id="4100" name="Picture 4" descr="C:\Users\13 user\Desktop\мастеркласс строитель\DSC040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89735"/>
            <a:ext cx="4357686" cy="3268265"/>
          </a:xfrm>
          <a:prstGeom prst="rect">
            <a:avLst/>
          </a:prstGeom>
          <a:noFill/>
        </p:spPr>
      </p:pic>
      <p:pic>
        <p:nvPicPr>
          <p:cNvPr id="4101" name="Picture 5" descr="C:\Users\13 user\Desktop\мастеркласс строитель\DSC040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696892"/>
            <a:ext cx="4214810" cy="31611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5786" y="0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Затем наносили рисунок  на обои.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s.slideplayer.biz.tr/8/2482704/slides/slide_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122" name="Picture 2" descr="C:\Users\13 user\Desktop\мастеркласс строитель\DSC04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4000496" cy="3000372"/>
          </a:xfrm>
          <a:prstGeom prst="rect">
            <a:avLst/>
          </a:prstGeom>
          <a:noFill/>
        </p:spPr>
      </p:pic>
      <p:pic>
        <p:nvPicPr>
          <p:cNvPr id="5123" name="Picture 3" descr="C:\Users\13 user\Desktop\мастеркласс строитель\DSC04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57166"/>
            <a:ext cx="4190997" cy="3143248"/>
          </a:xfrm>
          <a:prstGeom prst="rect">
            <a:avLst/>
          </a:prstGeom>
          <a:noFill/>
        </p:spPr>
      </p:pic>
      <p:pic>
        <p:nvPicPr>
          <p:cNvPr id="5124" name="Picture 4" descr="C:\Users\13 user\Desktop\мастеркласс строитель\DSC040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3429000"/>
            <a:ext cx="5072066" cy="31432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4000504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Показали процесс сушки рисунка.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s.slideplayer.biz.tr/8/2482704/slides/slide_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44" cy="6858001"/>
          </a:xfrm>
          <a:prstGeom prst="rect">
            <a:avLst/>
          </a:prstGeom>
          <a:noFill/>
        </p:spPr>
      </p:pic>
      <p:pic>
        <p:nvPicPr>
          <p:cNvPr id="6146" name="Picture 2" descr="C:\Users\13 user\Desktop\мастеркласс строитель\DSC04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2"/>
            <a:ext cx="5572132" cy="3643338"/>
          </a:xfrm>
          <a:prstGeom prst="rect">
            <a:avLst/>
          </a:prstGeom>
          <a:noFill/>
        </p:spPr>
      </p:pic>
      <p:pic>
        <p:nvPicPr>
          <p:cNvPr id="6147" name="Picture 3" descr="C:\Users\13 user\Desktop\мастеркласс строитель\DSC04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286124"/>
            <a:ext cx="4357686" cy="32682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72100" y="1571612"/>
            <a:ext cx="357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+mj-lt"/>
              </a:rPr>
              <a:t>Попробовали себя в роли</a:t>
            </a:r>
          </a:p>
          <a:p>
            <a:pPr algn="ctr"/>
            <a:r>
              <a:rPr lang="ru-RU" sz="3200" dirty="0" smtClean="0">
                <a:latin typeface="+mj-lt"/>
              </a:rPr>
              <a:t> строителя.</a:t>
            </a:r>
            <a:endParaRPr lang="ru-RU" sz="32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5000636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Очень  интересно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s.slideplayer.biz.tr/8/2482704/slides/slide_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7170" name="Picture 2" descr="C:\Users\13 user\Desktop\мастеркласс строитель\DSC04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4857784" cy="3643338"/>
          </a:xfrm>
          <a:prstGeom prst="rect">
            <a:avLst/>
          </a:prstGeom>
          <a:noFill/>
        </p:spPr>
      </p:pic>
      <p:pic>
        <p:nvPicPr>
          <p:cNvPr id="7171" name="Picture 3" descr="C:\Users\13 user\Desktop\мастеркласс строитель\DSC04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000372"/>
            <a:ext cx="5072066" cy="36433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43504" y="1285860"/>
            <a:ext cx="3429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Все обучающиеся были награждены за свой труд  медалями строителя.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88</Words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 user</dc:creator>
  <cp:lastModifiedBy>13 user</cp:lastModifiedBy>
  <cp:revision>9</cp:revision>
  <dcterms:created xsi:type="dcterms:W3CDTF">2019-01-24T10:40:58Z</dcterms:created>
  <dcterms:modified xsi:type="dcterms:W3CDTF">2019-01-25T13:10:48Z</dcterms:modified>
</cp:coreProperties>
</file>