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0EqOKN9usn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609066" cy="54051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6165304"/>
            <a:ext cx="51125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Волкова И.В.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artik.ru/wp-content/uploads/2017/03/byk-raskraska-12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063" y="692696"/>
            <a:ext cx="2190937" cy="1944216"/>
          </a:xfrm>
          <a:prstGeom prst="rect">
            <a:avLst/>
          </a:prstGeom>
          <a:noFill/>
        </p:spPr>
      </p:pic>
      <p:pic>
        <p:nvPicPr>
          <p:cNvPr id="19462" name="Picture 6" descr="https://kartinki.detki.today/wp-content/uploads/2017/07/byi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2724369" cy="2221220"/>
          </a:xfrm>
          <a:prstGeom prst="rect">
            <a:avLst/>
          </a:prstGeom>
          <a:noFill/>
        </p:spPr>
      </p:pic>
      <p:pic>
        <p:nvPicPr>
          <p:cNvPr id="19464" name="Picture 8" descr="http://www.bookin.org.ru/book/2180148.jpg"/>
          <p:cNvPicPr>
            <a:picLocks noChangeAspect="1" noChangeArrowheads="1"/>
          </p:cNvPicPr>
          <p:nvPr/>
        </p:nvPicPr>
        <p:blipFill>
          <a:blip r:embed="rId4" cstate="print"/>
          <a:srcRect l="28937" t="11140" r="25590"/>
          <a:stretch>
            <a:fillRect/>
          </a:stretch>
        </p:blipFill>
        <p:spPr bwMode="auto">
          <a:xfrm>
            <a:off x="5508104" y="332656"/>
            <a:ext cx="1584176" cy="2653432"/>
          </a:xfrm>
          <a:prstGeom prst="rect">
            <a:avLst/>
          </a:prstGeom>
          <a:noFill/>
        </p:spPr>
      </p:pic>
      <p:pic>
        <p:nvPicPr>
          <p:cNvPr id="19466" name="Picture 10" descr="http://nachalo4ka.ru/wp-content/uploads/2014/08/Baba-s-korzino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717032"/>
            <a:ext cx="1340773" cy="264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8676456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  бык у дяди  Вани.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12976"/>
            <a:ext cx="8676456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Чёрный  бык у тёти 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ани.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usana.ru/files/23257/653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re00.deviantart.net/8861/th/pre/f/2013/141/f/8/notebook_by_typotograpiya-d663e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988489" cy="6741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712879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13"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ноября.</a:t>
            </a:r>
          </a:p>
          <a:p>
            <a:pPr marL="342900" indent="-342900"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Классная  работа.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24smi.org/public/media/resize/660x-/person/2018/01/10/ux15d0rjeicm-diadia-fe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536504" cy="60486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20072" y="764704"/>
            <a:ext cx="37444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ядя  Фёдор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zoozel.ru/gallery/images/265474_matroskin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994881" cy="47451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5445224"/>
            <a:ext cx="51845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Матроскин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ostsluny.ru/data/uploads/personaji/mot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4896544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5445224"/>
            <a:ext cx="51845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тётя  Мотя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achalo4ka.ru/wp-content/uploads/2014/08/Dyadya-Ste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304034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35896" y="1340768"/>
            <a:ext cx="51845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ядя  Стёпа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620688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83768" y="692696"/>
            <a:ext cx="1368152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83968" y="69269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44208" y="692696"/>
            <a:ext cx="1368152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980728"/>
            <a:ext cx="1080120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340768"/>
            <a:ext cx="1080120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1052736"/>
            <a:ext cx="1080120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340768"/>
            <a:ext cx="1080120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276872"/>
            <a:ext cx="129614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276872"/>
            <a:ext cx="129614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276872"/>
            <a:ext cx="129614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2276872"/>
            <a:ext cx="129614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620688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83768" y="692696"/>
            <a:ext cx="1368152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83968" y="69269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44208" y="692696"/>
            <a:ext cx="1368152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980728"/>
            <a:ext cx="1080120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340768"/>
            <a:ext cx="1080120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1052736"/>
            <a:ext cx="1080120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340768"/>
            <a:ext cx="1080120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276872"/>
            <a:ext cx="129614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276872"/>
            <a:ext cx="129614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  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276872"/>
            <a:ext cx="129614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2276872"/>
            <a:ext cx="129614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artik.ru/wp-content/uploads/2017/03/byk-raskraska-12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063" y="692696"/>
            <a:ext cx="2190937" cy="1944216"/>
          </a:xfrm>
          <a:prstGeom prst="rect">
            <a:avLst/>
          </a:prstGeom>
          <a:noFill/>
        </p:spPr>
      </p:pic>
      <p:pic>
        <p:nvPicPr>
          <p:cNvPr id="19462" name="Picture 6" descr="https://kartinki.detki.today/wp-content/uploads/2017/07/byi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2724369" cy="2221220"/>
          </a:xfrm>
          <a:prstGeom prst="rect">
            <a:avLst/>
          </a:prstGeom>
          <a:noFill/>
        </p:spPr>
      </p:pic>
      <p:pic>
        <p:nvPicPr>
          <p:cNvPr id="19464" name="Picture 8" descr="http://www.bookin.org.ru/book/2180148.jpg"/>
          <p:cNvPicPr>
            <a:picLocks noChangeAspect="1" noChangeArrowheads="1"/>
          </p:cNvPicPr>
          <p:nvPr/>
        </p:nvPicPr>
        <p:blipFill>
          <a:blip r:embed="rId4" cstate="print"/>
          <a:srcRect l="28937" t="11140" r="25590"/>
          <a:stretch>
            <a:fillRect/>
          </a:stretch>
        </p:blipFill>
        <p:spPr bwMode="auto">
          <a:xfrm>
            <a:off x="5508104" y="332656"/>
            <a:ext cx="1584176" cy="2653432"/>
          </a:xfrm>
          <a:prstGeom prst="rect">
            <a:avLst/>
          </a:prstGeom>
          <a:noFill/>
        </p:spPr>
      </p:pic>
      <p:pic>
        <p:nvPicPr>
          <p:cNvPr id="19466" name="Picture 10" descr="http://nachalo4ka.ru/wp-content/uploads/2014/08/Baba-s-korzino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717032"/>
            <a:ext cx="1340773" cy="26491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764704"/>
            <a:ext cx="5436096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  бык у дяди  Вани.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861048"/>
            <a:ext cx="4860032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Чёрный  бык у тёти 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ани.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reGina</dc:creator>
  <cp:lastModifiedBy>Microsoft Office</cp:lastModifiedBy>
  <cp:revision>3</cp:revision>
  <dcterms:created xsi:type="dcterms:W3CDTF">2018-11-12T16:01:30Z</dcterms:created>
  <dcterms:modified xsi:type="dcterms:W3CDTF">2018-11-12T16:26:22Z</dcterms:modified>
</cp:coreProperties>
</file>