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8" r:id="rId6"/>
    <p:sldId id="269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5" d="100"/>
          <a:sy n="65" d="100"/>
        </p:scale>
        <p:origin x="15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DED4-D548-4734-9334-A8119045C61C}" type="datetimeFigureOut">
              <a:rPr lang="ru-RU" smtClean="0"/>
              <a:pPr/>
              <a:t>30.10.2022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4B4D-728B-4EDA-A1B9-526405FCD96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DED4-D548-4734-9334-A8119045C61C}" type="datetimeFigureOut">
              <a:rPr lang="ru-RU" smtClean="0"/>
              <a:pPr/>
              <a:t>30.10.2022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4B4D-728B-4EDA-A1B9-526405FCD9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DED4-D548-4734-9334-A8119045C61C}" type="datetimeFigureOut">
              <a:rPr lang="ru-RU" smtClean="0"/>
              <a:pPr/>
              <a:t>30.10.2022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4B4D-728B-4EDA-A1B9-526405FCD9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DED4-D548-4734-9334-A8119045C61C}" type="datetimeFigureOut">
              <a:rPr lang="ru-RU" smtClean="0"/>
              <a:pPr/>
              <a:t>30.10.2022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4B4D-728B-4EDA-A1B9-526405FCD9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DED4-D548-4734-9334-A8119045C61C}" type="datetimeFigureOut">
              <a:rPr lang="ru-RU" smtClean="0"/>
              <a:pPr/>
              <a:t>30.10.2022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8C24B4D-728B-4EDA-A1B9-526405FCD9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DED4-D548-4734-9334-A8119045C61C}" type="datetimeFigureOut">
              <a:rPr lang="ru-RU" smtClean="0"/>
              <a:pPr/>
              <a:t>30.10.2022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4B4D-728B-4EDA-A1B9-526405FCD9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DED4-D548-4734-9334-A8119045C61C}" type="datetimeFigureOut">
              <a:rPr lang="ru-RU" smtClean="0"/>
              <a:pPr/>
              <a:t>30.10.2022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4B4D-728B-4EDA-A1B9-526405FCD9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DED4-D548-4734-9334-A8119045C61C}" type="datetimeFigureOut">
              <a:rPr lang="ru-RU" smtClean="0"/>
              <a:pPr/>
              <a:t>30.10.2022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4B4D-728B-4EDA-A1B9-526405FCD9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DED4-D548-4734-9334-A8119045C61C}" type="datetimeFigureOut">
              <a:rPr lang="ru-RU" smtClean="0"/>
              <a:pPr/>
              <a:t>30.10.2022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4B4D-728B-4EDA-A1B9-526405FCD9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DED4-D548-4734-9334-A8119045C61C}" type="datetimeFigureOut">
              <a:rPr lang="ru-RU" smtClean="0"/>
              <a:pPr/>
              <a:t>30.10.2022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4B4D-728B-4EDA-A1B9-526405FCD9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DED4-D548-4734-9334-A8119045C61C}" type="datetimeFigureOut">
              <a:rPr lang="ru-RU" smtClean="0"/>
              <a:pPr/>
              <a:t>30.10.2022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4B4D-728B-4EDA-A1B9-526405FCD9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BBADED4-D548-4734-9334-A8119045C61C}" type="datetimeFigureOut">
              <a:rPr lang="ru-RU" smtClean="0"/>
              <a:pPr/>
              <a:t>30.10.2022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8C24B4D-728B-4EDA-A1B9-526405FCD96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«Сланцевская школа интернат, реализующая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адаптированные программы»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ГбОУ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ЛО «Сланцевская школа-интернат»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628800"/>
            <a:ext cx="7340352" cy="5040560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Экскурсия в </a:t>
            </a:r>
            <a:r>
              <a:rPr lang="ru-RU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Выскатка</a:t>
            </a:r>
            <a:endParaRPr lang="ru-RU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«ЗНАКОМСТВО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ДОСТОПРИМЕЧАТЕЛЬНОСТЯМИ 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Д. ВЫСКАТКА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Воспитатель Баринова Е.А.</a:t>
            </a:r>
          </a:p>
          <a:p>
            <a:pPr algn="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89" y="3665288"/>
            <a:ext cx="4005429" cy="300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842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u="sng" dirty="0" smtClean="0">
                <a:solidFill>
                  <a:schemeClr val="tx1"/>
                </a:solidFill>
                <a:latin typeface="+mn-lt"/>
              </a:rPr>
              <a:t>Цель:</a:t>
            </a:r>
            <a:endParaRPr lang="ru-RU" sz="2800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Знакомство</a:t>
            </a:r>
            <a:r>
              <a:rPr lang="ru-RU" dirty="0" smtClean="0"/>
              <a:t> </a:t>
            </a:r>
            <a:r>
              <a:rPr lang="ru-RU" dirty="0"/>
              <a:t>с </a:t>
            </a:r>
            <a:r>
              <a:rPr lang="ru-RU" dirty="0" smtClean="0"/>
              <a:t>достопримечательностями д. </a:t>
            </a:r>
            <a:r>
              <a:rPr lang="ru-RU" dirty="0" err="1" smtClean="0"/>
              <a:t>Выскатка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Знакомство с ПТО «РОДИНА»;</a:t>
            </a:r>
          </a:p>
          <a:p>
            <a:r>
              <a:rPr lang="ru-RU" dirty="0" smtClean="0"/>
              <a:t>Знакомство с Домом Культуры;</a:t>
            </a:r>
          </a:p>
          <a:p>
            <a:r>
              <a:rPr lang="ru-RU" dirty="0" smtClean="0"/>
              <a:t>Знакомство с Мемориалом «Погибший воин»</a:t>
            </a:r>
            <a:endParaRPr lang="ru-RU" dirty="0"/>
          </a:p>
          <a:p>
            <a:r>
              <a:rPr lang="ru-RU" dirty="0"/>
              <a:t>выводы </a:t>
            </a:r>
            <a:r>
              <a:rPr lang="ru-RU" dirty="0" smtClean="0"/>
              <a:t>обучающихся.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7915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26353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Выскатское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сельское поселение приветствует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50" y="1196752"/>
            <a:ext cx="7017107" cy="526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17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Мемориал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> «Погибший воин»</a:t>
            </a:r>
            <a:endParaRPr lang="ru-RU" sz="28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8" y="1772816"/>
            <a:ext cx="4183679" cy="313775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171561"/>
            <a:ext cx="4632176" cy="347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30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ПТО «РОДИНА»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4752528" cy="35643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15036" y="2176074"/>
            <a:ext cx="5064226" cy="379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18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ПТО «РОДИНА»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4704523" cy="35283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27983" y="2065711"/>
            <a:ext cx="5184577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38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46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экскурсию!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36" y="1254162"/>
            <a:ext cx="7220264" cy="5415198"/>
          </a:xfrm>
        </p:spPr>
      </p:pic>
    </p:spTree>
    <p:extLst>
      <p:ext uri="{BB962C8B-B14F-4D97-AF65-F5344CB8AC3E}">
        <p14:creationId xmlns:p14="http://schemas.microsoft.com/office/powerpoint/2010/main" val="1263227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187</TotalTime>
  <Words>73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«Сланцевская школа интернат, реализующая  адаптированные программы»  ГбОУ ЛО «Сланцевская школа-интернат»</vt:lpstr>
      <vt:lpstr>Цель:</vt:lpstr>
      <vt:lpstr>Выскатское сельское поселение приветствует</vt:lpstr>
      <vt:lpstr>Мемориал «Погибший воин»</vt:lpstr>
      <vt:lpstr>ПТО «РОДИНА»</vt:lpstr>
      <vt:lpstr>ПТО «РОДИНА»</vt:lpstr>
      <vt:lpstr> Спасибо за экскурсию!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«Сланцевская школа интернат, реализующая  адаптированные программы»  ГКОУ ЛО «Сланцевская школа-интернат»</dc:title>
  <dc:creator>Пользователь Windows</dc:creator>
  <cp:lastModifiedBy>Пользователь Windows</cp:lastModifiedBy>
  <cp:revision>20</cp:revision>
  <dcterms:created xsi:type="dcterms:W3CDTF">2021-09-30T06:03:24Z</dcterms:created>
  <dcterms:modified xsi:type="dcterms:W3CDTF">2022-10-30T11:31:31Z</dcterms:modified>
</cp:coreProperties>
</file>