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85" r:id="rId19"/>
    <p:sldId id="278" r:id="rId20"/>
    <p:sldId id="279" r:id="rId21"/>
    <p:sldId id="280" r:id="rId22"/>
    <p:sldId id="282" r:id="rId23"/>
    <p:sldId id="283" r:id="rId24"/>
    <p:sldId id="284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2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62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20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1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42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16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35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4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44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48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35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75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CDC9F-6439-4EBC-AF8A-6092C5F9361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78C64-C6E7-4F0F-8962-9DB4CE53C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02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6267" y="2872057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u="sng" dirty="0" smtClean="0"/>
              <a:t>Имена прилагательные женского рода</a:t>
            </a:r>
            <a:endParaRPr lang="ru-R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177868" y="5452532"/>
            <a:ext cx="2201333" cy="103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Подготовила:</a:t>
            </a:r>
          </a:p>
          <a:p>
            <a:r>
              <a:rPr lang="ru-RU" sz="2000" dirty="0" smtClean="0"/>
              <a:t>Учитель-логопед</a:t>
            </a:r>
          </a:p>
          <a:p>
            <a:r>
              <a:rPr lang="ru-RU" sz="2000" dirty="0" smtClean="0"/>
              <a:t>Семенова А.А.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643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2565777"/>
            <a:ext cx="6564573" cy="1119118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Зайчиха оказалась очень голодной, у нее сильно замерзла задняя лапка.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37863" y="2239525"/>
            <a:ext cx="49541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 </a:t>
            </a:r>
            <a:r>
              <a:rPr lang="ru-RU" sz="2800" i="1" dirty="0" smtClean="0"/>
              <a:t>Какие </a:t>
            </a:r>
            <a:r>
              <a:rPr lang="ru-RU" sz="2800" i="1" dirty="0"/>
              <a:t>вы здесь заметили прилагательные</a:t>
            </a:r>
            <a:r>
              <a:rPr lang="ru-RU" sz="2800" i="1" dirty="0" smtClean="0"/>
              <a:t>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На какой вопрос они отвечают?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Какие у них окончания?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1400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105770"/>
            <a:ext cx="9002973" cy="675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02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2565777"/>
            <a:ext cx="6564573" cy="1119118"/>
          </a:xfrm>
        </p:spPr>
        <p:txBody>
          <a:bodyPr>
            <a:noAutofit/>
          </a:bodyPr>
          <a:lstStyle/>
          <a:p>
            <a:r>
              <a:rPr lang="ru-RU" sz="4000" dirty="0" smtClean="0"/>
              <a:t>Лёля сидела с нашей больной гостьей целыми днями.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37863" y="2239525"/>
            <a:ext cx="49541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 </a:t>
            </a:r>
            <a:r>
              <a:rPr lang="ru-RU" sz="2800" i="1" dirty="0" smtClean="0"/>
              <a:t>Какие </a:t>
            </a:r>
            <a:r>
              <a:rPr lang="ru-RU" sz="2800" i="1" dirty="0"/>
              <a:t>вы здесь заметили прилагательные</a:t>
            </a:r>
            <a:r>
              <a:rPr lang="ru-RU" sz="2800" i="1" dirty="0" smtClean="0"/>
              <a:t>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На какой вопрос они отвечают?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Какие у них окончания?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32891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105770"/>
            <a:ext cx="9002973" cy="675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8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2565777"/>
            <a:ext cx="6564573" cy="1119118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Она кормила ее едой и перевязывала ей больную лапу.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37863" y="2239525"/>
            <a:ext cx="49541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 </a:t>
            </a:r>
            <a:r>
              <a:rPr lang="ru-RU" sz="2800" i="1" dirty="0" smtClean="0"/>
              <a:t>Какие </a:t>
            </a:r>
            <a:r>
              <a:rPr lang="ru-RU" sz="2800" i="1" dirty="0"/>
              <a:t>вы здесь заметили прилагательные</a:t>
            </a:r>
            <a:r>
              <a:rPr lang="ru-RU" sz="2800" i="1" dirty="0" smtClean="0"/>
              <a:t>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На какой вопрос они отвечают?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Какие у них окончания?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33191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105770"/>
            <a:ext cx="9002973" cy="675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680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2565777"/>
            <a:ext cx="6564573" cy="1119118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Зайчиха совсем перестала бояться свою заботливую помощницу.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37863" y="2239525"/>
            <a:ext cx="49541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 </a:t>
            </a:r>
            <a:r>
              <a:rPr lang="ru-RU" sz="2800" i="1" dirty="0" smtClean="0"/>
              <a:t>Какие </a:t>
            </a:r>
            <a:r>
              <a:rPr lang="ru-RU" sz="2800" i="1" dirty="0"/>
              <a:t>вы здесь заметили прилагательные</a:t>
            </a:r>
            <a:r>
              <a:rPr lang="ru-RU" sz="2800" i="1" dirty="0" smtClean="0"/>
              <a:t>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На какой вопрос они отвечают?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Какие у них окончания?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180048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105770"/>
            <a:ext cx="9002973" cy="675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86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Восстановить зашифрованную таблицу окончаний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000534" cy="47525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И.П.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Р.П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Д.П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В.П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Т.П.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П.П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400" y="2903799"/>
            <a:ext cx="6331424" cy="1681850"/>
          </a:xfrm>
        </p:spPr>
        <p:txBody>
          <a:bodyPr numCol="2">
            <a:noAutofit/>
          </a:bodyPr>
          <a:lstStyle/>
          <a:p>
            <a:r>
              <a:rPr lang="ru-RU" sz="4400" dirty="0" smtClean="0"/>
              <a:t>10,11        </a:t>
            </a:r>
          </a:p>
          <a:p>
            <a:r>
              <a:rPr lang="ru-RU" sz="4400" dirty="0" smtClean="0"/>
              <a:t>21,32</a:t>
            </a:r>
          </a:p>
          <a:p>
            <a:r>
              <a:rPr lang="ru-RU" sz="4400" dirty="0" smtClean="0"/>
              <a:t>1, 33</a:t>
            </a:r>
          </a:p>
          <a:p>
            <a:r>
              <a:rPr lang="ru-RU" sz="4400" dirty="0" smtClean="0"/>
              <a:t>32, 32</a:t>
            </a:r>
          </a:p>
          <a:p>
            <a:r>
              <a:rPr lang="ru-RU" sz="4400" dirty="0" smtClean="0"/>
              <a:t>6,11</a:t>
            </a:r>
          </a:p>
          <a:p>
            <a:r>
              <a:rPr lang="ru-RU" sz="4400" dirty="0" smtClean="0"/>
              <a:t>33,33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09300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Ответить на вопросы: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Какая?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280601"/>
            <a:ext cx="3821601" cy="24070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90" y="2338067"/>
            <a:ext cx="4433117" cy="2349551"/>
          </a:xfr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834561" y="5013960"/>
            <a:ext cx="416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Какое окончание?</a:t>
            </a:r>
          </a:p>
          <a:p>
            <a:endParaRPr lang="ru-RU" sz="3200" u="sng" dirty="0" smtClean="0"/>
          </a:p>
          <a:p>
            <a:r>
              <a:rPr lang="ru-RU" sz="3200" u="sng" dirty="0" smtClean="0"/>
              <a:t>Какой падеж?</a:t>
            </a:r>
            <a:endParaRPr lang="ru-RU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278347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74" y="3526972"/>
            <a:ext cx="11527726" cy="2758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/>
              <a:t>Имя прилагательное </a:t>
            </a:r>
            <a:r>
              <a:rPr lang="ru-RU" sz="3600" dirty="0"/>
              <a:t>– это часть речи, которая отвечает на вопросы ______? </a:t>
            </a:r>
            <a:r>
              <a:rPr lang="ru-RU" sz="3600" dirty="0" smtClean="0"/>
              <a:t>______? ______? ______?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/>
              <a:t>и обозначает ______.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7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Ответить на вопросы: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Какой?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859721"/>
            <a:ext cx="4156881" cy="26181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0" y="2881297"/>
            <a:ext cx="4723130" cy="2503258"/>
          </a:xfr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834561" y="5013960"/>
            <a:ext cx="416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Какое окончание?</a:t>
            </a:r>
          </a:p>
          <a:p>
            <a:endParaRPr lang="ru-RU" sz="3200" u="sng" dirty="0" smtClean="0"/>
          </a:p>
          <a:p>
            <a:r>
              <a:rPr lang="ru-RU" sz="3200" u="sng" dirty="0" smtClean="0"/>
              <a:t>Какой падеж?</a:t>
            </a:r>
            <a:endParaRPr lang="ru-RU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1081462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Ответить на вопросы: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Какой?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859721"/>
            <a:ext cx="4156881" cy="26181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0" y="2881297"/>
            <a:ext cx="4723130" cy="2503258"/>
          </a:xfr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834561" y="5013960"/>
            <a:ext cx="416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Какое окончание?</a:t>
            </a:r>
          </a:p>
          <a:p>
            <a:endParaRPr lang="ru-RU" sz="3200" u="sng" dirty="0" smtClean="0"/>
          </a:p>
          <a:p>
            <a:r>
              <a:rPr lang="ru-RU" sz="3200" u="sng" dirty="0" smtClean="0"/>
              <a:t>Какой падеж?</a:t>
            </a:r>
            <a:endParaRPr lang="ru-RU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318246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Ответить на вопросы: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Какую?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859721"/>
            <a:ext cx="4156881" cy="26181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0" y="2881297"/>
            <a:ext cx="4723130" cy="2503258"/>
          </a:xfr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834561" y="5013960"/>
            <a:ext cx="416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Какое окончание?</a:t>
            </a:r>
          </a:p>
          <a:p>
            <a:endParaRPr lang="ru-RU" sz="3200" u="sng" dirty="0" smtClean="0"/>
          </a:p>
          <a:p>
            <a:r>
              <a:rPr lang="ru-RU" sz="3200" u="sng" dirty="0" smtClean="0"/>
              <a:t>Какой падеж?</a:t>
            </a:r>
            <a:endParaRPr lang="ru-RU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418265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Ответить на вопросы: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Какой?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859721"/>
            <a:ext cx="4156881" cy="26181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0" y="2881297"/>
            <a:ext cx="4723130" cy="2503258"/>
          </a:xfr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834561" y="5013960"/>
            <a:ext cx="416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Какое окончание?</a:t>
            </a:r>
          </a:p>
          <a:p>
            <a:endParaRPr lang="ru-RU" sz="3200" u="sng" dirty="0" smtClean="0"/>
          </a:p>
          <a:p>
            <a:r>
              <a:rPr lang="ru-RU" sz="3200" u="sng" dirty="0" smtClean="0"/>
              <a:t>Какой падеж?</a:t>
            </a:r>
            <a:endParaRPr lang="ru-RU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361350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Ответить на вопросы: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о какой?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1" y="2486116"/>
            <a:ext cx="3733800" cy="23517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30" y="2593044"/>
            <a:ext cx="4235450" cy="2244788"/>
          </a:xfr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834561" y="5013960"/>
            <a:ext cx="416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Какое окончание?</a:t>
            </a:r>
          </a:p>
          <a:p>
            <a:endParaRPr lang="ru-RU" sz="3200" u="sng" dirty="0" smtClean="0"/>
          </a:p>
          <a:p>
            <a:r>
              <a:rPr lang="ru-RU" sz="3200" u="sng" dirty="0" smtClean="0"/>
              <a:t>Какой падеж?</a:t>
            </a:r>
            <a:endParaRPr lang="ru-RU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2845904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56266"/>
            <a:ext cx="9241429" cy="6531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9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365125"/>
            <a:ext cx="5745480" cy="1341755"/>
          </a:xfrm>
        </p:spPr>
        <p:txBody>
          <a:bodyPr/>
          <a:lstStyle/>
          <a:p>
            <a:r>
              <a:rPr lang="ru-RU" b="1" i="1" u="sng" dirty="0" smtClean="0"/>
              <a:t>Расшифровать слова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64080" y="2245995"/>
            <a:ext cx="7924800" cy="841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10, 15, 20, 6, 18, 6, 19, 15,1,33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64080" y="4601845"/>
            <a:ext cx="7299960" cy="8083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17,16, 19, 13, 6, 5,15, 33, 33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7472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56266"/>
            <a:ext cx="9241429" cy="6531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9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105770"/>
            <a:ext cx="9002973" cy="675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3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2797789"/>
            <a:ext cx="6564573" cy="1119118"/>
          </a:xfrm>
        </p:spPr>
        <p:txBody>
          <a:bodyPr>
            <a:noAutofit/>
          </a:bodyPr>
          <a:lstStyle/>
          <a:p>
            <a:r>
              <a:rPr lang="ru-RU" sz="4000" dirty="0"/>
              <a:t>Папа Принес домой серую замёрзшую зайчиху.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7863" y="2239525"/>
            <a:ext cx="49541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 </a:t>
            </a:r>
            <a:r>
              <a:rPr lang="ru-RU" sz="2800" i="1" dirty="0" smtClean="0"/>
              <a:t>Какие </a:t>
            </a:r>
            <a:r>
              <a:rPr lang="ru-RU" sz="2800" i="1" dirty="0"/>
              <a:t>вы здесь заметили прилагательные</a:t>
            </a:r>
            <a:r>
              <a:rPr lang="ru-RU" sz="2800" i="1" dirty="0" smtClean="0"/>
              <a:t>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На какой вопрос они отвечают?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Какие у них окончания?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25961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105770"/>
            <a:ext cx="9002973" cy="675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78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2797789"/>
            <a:ext cx="6564573" cy="1119118"/>
          </a:xfrm>
        </p:spPr>
        <p:txBody>
          <a:bodyPr>
            <a:noAutofit/>
          </a:bodyPr>
          <a:lstStyle/>
          <a:p>
            <a:r>
              <a:rPr lang="ru-RU" sz="4000" dirty="0"/>
              <a:t>В тот год зима была очень </a:t>
            </a:r>
            <a:r>
              <a:rPr lang="ru-RU" sz="4000" dirty="0" smtClean="0"/>
              <a:t>долгая и холодная.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37863" y="2239525"/>
            <a:ext cx="49541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 </a:t>
            </a:r>
            <a:r>
              <a:rPr lang="ru-RU" sz="2800" i="1" dirty="0" smtClean="0"/>
              <a:t>Какие </a:t>
            </a:r>
            <a:r>
              <a:rPr lang="ru-RU" sz="2800" i="1" dirty="0"/>
              <a:t>вы здесь заметили прилагательные</a:t>
            </a:r>
            <a:r>
              <a:rPr lang="ru-RU" sz="2800" i="1" dirty="0" smtClean="0"/>
              <a:t>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На какой вопрос они отвечают?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Какие у них окончания?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3149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105770"/>
            <a:ext cx="9002973" cy="675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1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197</Words>
  <Application>Microsoft Office PowerPoint</Application>
  <PresentationFormat>Произвольный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Имена прилагательные женского рода</vt:lpstr>
      <vt:lpstr>Слайд 2</vt:lpstr>
      <vt:lpstr>Расшифровать слова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Восстановить зашифрованную таблицу окончаний</vt:lpstr>
      <vt:lpstr>Ответить на вопросы:  Какая?</vt:lpstr>
      <vt:lpstr>Ответить на вопросы:  Какой?</vt:lpstr>
      <vt:lpstr>Ответить на вопросы:  Какой?</vt:lpstr>
      <vt:lpstr>Ответить на вопросы:  Какую?</vt:lpstr>
      <vt:lpstr>Ответить на вопросы:  Какой?</vt:lpstr>
      <vt:lpstr>Ответить на вопросы:  о какой?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18</cp:revision>
  <dcterms:created xsi:type="dcterms:W3CDTF">2018-02-25T15:06:16Z</dcterms:created>
  <dcterms:modified xsi:type="dcterms:W3CDTF">2018-02-26T08:34:21Z</dcterms:modified>
</cp:coreProperties>
</file>