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Общешкольная выставка творчества обучающихся на дому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568952" cy="43924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«Творим добро и счастье вместе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екабрь 2018г.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xXx\Desktop\2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622" y="2780929"/>
            <a:ext cx="4208641" cy="280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xXx\YandexDisk\Фотокамера\2018-12-05 06-38-05.JPG"/>
          <p:cNvPicPr>
            <a:picLocks noChangeAspect="1" noChangeArrowheads="1"/>
          </p:cNvPicPr>
          <p:nvPr/>
        </p:nvPicPr>
        <p:blipFill>
          <a:blip r:embed="rId2" cstate="print"/>
          <a:srcRect l="5113" t="-219" r="4326"/>
          <a:stretch>
            <a:fillRect/>
          </a:stretch>
        </p:blipFill>
        <p:spPr bwMode="auto">
          <a:xfrm>
            <a:off x="467544" y="1196752"/>
            <a:ext cx="8280920" cy="4454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xXx\YandexDisk\Фотокамера\2018-12-05 06-36-57.JPG"/>
          <p:cNvPicPr>
            <a:picLocks noChangeAspect="1" noChangeArrowheads="1"/>
          </p:cNvPicPr>
          <p:nvPr/>
        </p:nvPicPr>
        <p:blipFill>
          <a:blip r:embed="rId2" cstate="print"/>
          <a:srcRect l="8263" t="3021" r="10625"/>
          <a:stretch>
            <a:fillRect/>
          </a:stretch>
        </p:blipFill>
        <p:spPr bwMode="auto">
          <a:xfrm>
            <a:off x="611561" y="1113049"/>
            <a:ext cx="7808626" cy="4538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xXx\YandexDisk\Фотокамера\2018-12-05 06-39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8" y="1340768"/>
            <a:ext cx="829532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xXx\YandexDisk\Фотокамера\2018-12-05 06-32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2952328" cy="6073360"/>
          </a:xfrm>
          <a:prstGeom prst="rect">
            <a:avLst/>
          </a:prstGeom>
          <a:noFill/>
        </p:spPr>
      </p:pic>
      <p:pic>
        <p:nvPicPr>
          <p:cNvPr id="2052" name="Picture 4" descr="C:\Users\xXx\YandexDisk\Фотокамера\2018-12-05 06-32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2952328" cy="607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xXx\YandexDisk\Фотокамера\2018-12-05 06-32-45.JPG"/>
          <p:cNvPicPr>
            <a:picLocks noChangeAspect="1" noChangeArrowheads="1"/>
          </p:cNvPicPr>
          <p:nvPr/>
        </p:nvPicPr>
        <p:blipFill>
          <a:blip r:embed="rId2" cstate="print"/>
          <a:srcRect l="16138" t="3021" r="11413"/>
          <a:stretch>
            <a:fillRect/>
          </a:stretch>
        </p:blipFill>
        <p:spPr bwMode="auto">
          <a:xfrm>
            <a:off x="755576" y="764704"/>
            <a:ext cx="7538086" cy="490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xXx\YandexDisk\Фотокамера\2018-12-05 06-33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902" y="332657"/>
            <a:ext cx="2894010" cy="5953394"/>
          </a:xfrm>
          <a:prstGeom prst="rect">
            <a:avLst/>
          </a:prstGeom>
          <a:noFill/>
        </p:spPr>
      </p:pic>
      <p:pic>
        <p:nvPicPr>
          <p:cNvPr id="4099" name="Picture 3" descr="C:\Users\xXx\YandexDisk\Фотокамера\2018-12-05 06-33-59.JPG"/>
          <p:cNvPicPr>
            <a:picLocks noChangeAspect="1" noChangeArrowheads="1"/>
          </p:cNvPicPr>
          <p:nvPr/>
        </p:nvPicPr>
        <p:blipFill>
          <a:blip r:embed="rId3" cstate="print"/>
          <a:srcRect t="17774" r="2863" b="6987"/>
          <a:stretch>
            <a:fillRect/>
          </a:stretch>
        </p:blipFill>
        <p:spPr bwMode="auto">
          <a:xfrm>
            <a:off x="4644008" y="297897"/>
            <a:ext cx="3772726" cy="6011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122" name="Picture 2" descr="C:\Users\xXx\YandexDisk\Фотокамера\2018-12-05 06-34-15.JPG"/>
          <p:cNvPicPr>
            <a:picLocks noChangeAspect="1" noChangeArrowheads="1"/>
          </p:cNvPicPr>
          <p:nvPr/>
        </p:nvPicPr>
        <p:blipFill>
          <a:blip r:embed="rId2" cstate="print"/>
          <a:srcRect l="321" t="15350" r="2481" b="6951"/>
          <a:stretch>
            <a:fillRect/>
          </a:stretch>
        </p:blipFill>
        <p:spPr bwMode="auto">
          <a:xfrm>
            <a:off x="827584" y="260648"/>
            <a:ext cx="3722036" cy="6120680"/>
          </a:xfrm>
          <a:prstGeom prst="rect">
            <a:avLst/>
          </a:prstGeom>
          <a:noFill/>
        </p:spPr>
      </p:pic>
      <p:pic>
        <p:nvPicPr>
          <p:cNvPr id="5123" name="Picture 3" descr="C:\Users\xXx\YandexDisk\Фотокамера\2018-12-05 06-34-53.JPG"/>
          <p:cNvPicPr>
            <a:picLocks noChangeAspect="1" noChangeArrowheads="1"/>
          </p:cNvPicPr>
          <p:nvPr/>
        </p:nvPicPr>
        <p:blipFill>
          <a:blip r:embed="rId3" cstate="print"/>
          <a:srcRect t="3801" r="2801" b="6951"/>
          <a:stretch>
            <a:fillRect/>
          </a:stretch>
        </p:blipFill>
        <p:spPr bwMode="auto">
          <a:xfrm>
            <a:off x="5220072" y="260648"/>
            <a:ext cx="324036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xXx\YandexDisk\Фотокамера\2018-12-05 06-34-38.JPG"/>
          <p:cNvPicPr>
            <a:picLocks noChangeAspect="1" noChangeArrowheads="1"/>
          </p:cNvPicPr>
          <p:nvPr/>
        </p:nvPicPr>
        <p:blipFill>
          <a:blip r:embed="rId2" cstate="print"/>
          <a:srcRect l="5344" t="1660" r="4939"/>
          <a:stretch>
            <a:fillRect/>
          </a:stretch>
        </p:blipFill>
        <p:spPr bwMode="auto">
          <a:xfrm>
            <a:off x="611560" y="1268760"/>
            <a:ext cx="7848872" cy="4310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xXx\YandexDisk\Фотокамера\2018-12-05 06-35-31.JPG"/>
          <p:cNvPicPr>
            <a:picLocks noChangeAspect="1" noChangeArrowheads="1"/>
          </p:cNvPicPr>
          <p:nvPr/>
        </p:nvPicPr>
        <p:blipFill>
          <a:blip r:embed="rId2" cstate="print"/>
          <a:srcRect l="7476" t="1401" r="7476"/>
          <a:stretch>
            <a:fillRect/>
          </a:stretch>
        </p:blipFill>
        <p:spPr bwMode="auto">
          <a:xfrm>
            <a:off x="683568" y="1268760"/>
            <a:ext cx="7776864" cy="4382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xXx\YandexDisk\Фотокамера\2018-12-05 06-36-32.JPG"/>
          <p:cNvPicPr>
            <a:picLocks noChangeAspect="1" noChangeArrowheads="1"/>
          </p:cNvPicPr>
          <p:nvPr/>
        </p:nvPicPr>
        <p:blipFill>
          <a:blip r:embed="rId2" cstate="print"/>
          <a:srcRect t="2751" r="2481" b="3801"/>
          <a:stretch>
            <a:fillRect/>
          </a:stretch>
        </p:blipFill>
        <p:spPr bwMode="auto">
          <a:xfrm>
            <a:off x="971600" y="332656"/>
            <a:ext cx="3069457" cy="6050740"/>
          </a:xfrm>
          <a:prstGeom prst="rect">
            <a:avLst/>
          </a:prstGeom>
          <a:noFill/>
        </p:spPr>
      </p:pic>
      <p:pic>
        <p:nvPicPr>
          <p:cNvPr id="8195" name="Picture 3" descr="C:\Users\xXx\YandexDisk\Фотокамера\2018-12-05 06-53-52.JPG"/>
          <p:cNvPicPr>
            <a:picLocks noChangeAspect="1" noChangeArrowheads="1"/>
          </p:cNvPicPr>
          <p:nvPr/>
        </p:nvPicPr>
        <p:blipFill>
          <a:blip r:embed="rId3" cstate="print"/>
          <a:srcRect t="26901" r="2802" b="2751"/>
          <a:stretch>
            <a:fillRect/>
          </a:stretch>
        </p:blipFill>
        <p:spPr bwMode="auto">
          <a:xfrm>
            <a:off x="4716016" y="548680"/>
            <a:ext cx="367563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Общешкольная выставка творчества обучающихся на дому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Общешкольная выставка творчества обучающихся на дому</dc:title>
  <dc:creator>xXx</dc:creator>
  <cp:lastModifiedBy>Админ</cp:lastModifiedBy>
  <cp:revision>9</cp:revision>
  <dcterms:created xsi:type="dcterms:W3CDTF">2019-02-19T17:22:53Z</dcterms:created>
  <dcterms:modified xsi:type="dcterms:W3CDTF">2019-02-20T06:14:10Z</dcterms:modified>
</cp:coreProperties>
</file>