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4" r:id="rId4"/>
    <p:sldId id="265" r:id="rId5"/>
    <p:sldId id="270" r:id="rId6"/>
    <p:sldId id="257" r:id="rId7"/>
    <p:sldId id="261" r:id="rId8"/>
    <p:sldId id="263" r:id="rId9"/>
    <p:sldId id="266" r:id="rId10"/>
    <p:sldId id="268" r:id="rId11"/>
    <p:sldId id="262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2F1964-51E7-4403-8307-0CB4AA3DD91C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9F2FB7-A6C5-4AB1-9A62-376E8B113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34E7-C5CB-4CE0-A98E-1F99DEB9AE91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84D3-7DC8-4EDF-AFC6-72E30B92F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7D99B9-1C76-458C-80B3-DDC649BB66C9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7720668-C25C-4F46-991A-A8B5DFF7F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6EB40-29DA-46CB-8CDF-F0B58F05DD0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B255-6067-44C7-812D-373CD847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4764F9-1671-41D6-8031-86551E8D506A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878D70-2D27-4ADA-8515-DF08F6202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17A7-72EF-4E4F-BB62-954337BBC90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1A20-FE94-4CA0-A932-9423C612E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C60D-DFF1-4808-A27D-0DC7844450BA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411F-E483-4F1A-8E4C-881C63BDB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6F83-9FD9-4CAE-AF30-1EA0C2939B03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1003-CED5-4663-9ED7-ABFCEA208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ED03-AD79-4E06-A668-D31A73E608F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49C7-44DE-4639-A9FA-7B0A18217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AFAD-50FB-4445-833B-D02E589C31E3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2766-252C-4751-BD94-0FBEEA9CD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D671D1-F3AF-450E-84EE-E02AB820A9F6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9FFA4F-E259-41E3-B97E-D4DD31252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8D24A3-58BA-4557-98C6-163CF42B806A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7BBF43D-7776-49FD-B875-0958AF62E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galeon.hispavista.com/comerinterlat/img/compu.gif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4048" y="1268760"/>
            <a:ext cx="3456384" cy="2057400"/>
          </a:xfr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ПРАВИЛА техники безопасности В КОМПЬЮТЕРНОМ КЛАССЕ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i-main-pic" descr="Картинка 159 из 353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349" b="8349"/>
          <a:stretch>
            <a:fillRect/>
          </a:stretch>
        </p:blipFill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163" y="981075"/>
            <a:ext cx="3429000" cy="4319588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За компьютером сидишь,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За дисплеем ты следишь.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Никаких предметов лишних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На столе не может быть.</a:t>
            </a:r>
            <a:endParaRPr lang="ru-RU" sz="2800" b="1" i="1" dirty="0"/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7" name="Picture 3" descr="img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4119562" cy="41767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981075"/>
            <a:ext cx="3429000" cy="4222750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Поработал, почитал,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Все, что нужно, записал.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Ты компьютер отключи,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Со стола все убери.</a:t>
            </a:r>
            <a:endParaRPr lang="ru-RU" sz="2800" b="1" i="1" dirty="0"/>
          </a:p>
        </p:txBody>
      </p:sp>
      <p:pic>
        <p:nvPicPr>
          <p:cNvPr id="6" name="Picture 2" descr="Картинка 39 из 1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44640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163" y="692150"/>
            <a:ext cx="3429000" cy="2016125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При работе с ЭВМ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Нельзя ходить по классу всем.</a:t>
            </a:r>
            <a:endParaRPr lang="ru-RU" sz="2800" b="1" i="1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5121" name="Picture 1" descr="img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4175125" cy="41608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908050"/>
            <a:ext cx="3429000" cy="3816350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Как здорово! Как классно!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Работать на компьютере.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Чтоб не было опасно,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Не лезь к нему вовнутрь.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i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i="1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4577" name="Picture 1" descr="img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4248150" cy="4176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692150"/>
            <a:ext cx="3429000" cy="3600450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Начинать работу строго,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С разрешения педагога,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И учтите: Вы в ответе,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За порядок в кабинете.</a:t>
            </a:r>
            <a:endParaRPr lang="ru-RU" sz="2800" b="1" i="1" dirty="0"/>
          </a:p>
        </p:txBody>
      </p:sp>
      <p:pic>
        <p:nvPicPr>
          <p:cNvPr id="10" name="Рисунок 9" descr="img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4537075" cy="424815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620713"/>
            <a:ext cx="3429000" cy="3600450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Если где-то заискрит,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Или что-нибудь дымит.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Время попусту не трать –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Нужно учителя позвать.</a:t>
            </a:r>
          </a:p>
        </p:txBody>
      </p:sp>
      <p:pic>
        <p:nvPicPr>
          <p:cNvPr id="5" name="i-main-pic" descr="Картинка 2 из 15831"/>
          <p:cNvPicPr>
            <a:picLocks noChangeAspect="1" noChangeArrowheads="1"/>
          </p:cNvPicPr>
          <p:nvPr/>
        </p:nvPicPr>
        <p:blipFill>
          <a:blip r:embed="rId2" cstate="print"/>
          <a:srcRect l="3561" r="3561"/>
          <a:stretch>
            <a:fillRect/>
          </a:stretch>
        </p:blipFill>
        <p:spPr bwMode="auto">
          <a:xfrm>
            <a:off x="683568" y="980728"/>
            <a:ext cx="4206240" cy="420624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692150"/>
            <a:ext cx="3429000" cy="3457575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Любит мышка, чтобы были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Руки чистыми, сухими.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Лучше здесь не пить, не кушать,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Чтоб порядок не нарушить.</a:t>
            </a:r>
            <a:endParaRPr lang="ru-RU" sz="2800" b="1" i="1" dirty="0"/>
          </a:p>
        </p:txBody>
      </p:sp>
      <p:pic>
        <p:nvPicPr>
          <p:cNvPr id="2053" name="Picture 5" descr="img4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4248150" cy="4392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5600" y="1052513"/>
            <a:ext cx="3429000" cy="2089150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В одежде мокрой не входить,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Руки тоже не мочить.</a:t>
            </a:r>
            <a:endParaRPr lang="ru-RU" sz="2800" b="1" i="1" dirty="0"/>
          </a:p>
        </p:txBody>
      </p:sp>
      <p:pic>
        <p:nvPicPr>
          <p:cNvPr id="7" name="Рисунок 6" descr="E:\img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4175125" cy="42497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163" y="620713"/>
            <a:ext cx="3779837" cy="2016125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     Шнуры, розетки,    провода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    Не надо трогать   никогда.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i="1" dirty="0"/>
          </a:p>
        </p:txBody>
      </p:sp>
      <p:pic>
        <p:nvPicPr>
          <p:cNvPr id="2050" name="i-main-pic" descr="Картинка 674 из 1583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4464496" cy="4536504"/>
          </a:xfr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836613"/>
            <a:ext cx="3429000" cy="2663825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По экрану не стучи,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Мышку в руку ты возьми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И что надо покажи.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8193" name="Picture 1" descr="img4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4535487" cy="42497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27650" y="908050"/>
            <a:ext cx="3816350" cy="2089150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Спину ровно ты держи,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На расстоянии 60 см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От экрана ты сиди.</a:t>
            </a:r>
          </a:p>
          <a:p>
            <a:pPr fontAlgn="auto"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8194" name="i-main-pic" descr="Картинка 16 из 8020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058" b="8058"/>
          <a:stretch>
            <a:fillRect/>
          </a:stretch>
        </p:blipFill>
        <p:spPr>
          <a:noFill/>
          <a:ln w="952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908050"/>
            <a:ext cx="3429000" cy="2305050"/>
          </a:xfr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Вы в проходах не вертитесь,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Лучше информатикой займитесь.</a:t>
            </a:r>
            <a:endParaRPr lang="ru-RU" sz="2800" b="1" i="1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6145" name="Picture 1" descr="img4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4343400" cy="4175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174</TotalTime>
  <Words>147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</dc:title>
  <dc:creator>иришка</dc:creator>
  <cp:lastModifiedBy>Admin</cp:lastModifiedBy>
  <cp:revision>18</cp:revision>
  <dcterms:created xsi:type="dcterms:W3CDTF">2012-02-02T16:23:09Z</dcterms:created>
  <dcterms:modified xsi:type="dcterms:W3CDTF">2013-01-26T07:56:28Z</dcterms:modified>
</cp:coreProperties>
</file>