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95E04-C971-41D7-83F3-6EA5346DB7D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C0E821-16C7-4CCC-BA65-3C715F029D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" y="0"/>
            <a:ext cx="913587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2592288"/>
          </a:xfrm>
        </p:spPr>
        <p:txBody>
          <a:bodyPr>
            <a:prstTxWarp prst="textCanUp">
              <a:avLst/>
            </a:prstTxWarp>
          </a:bodyPr>
          <a:lstStyle/>
          <a:p>
            <a:pPr algn="ctr"/>
            <a:r>
              <a:rPr lang="ru-RU" i="1" dirty="0" smtClean="0">
                <a:solidFill>
                  <a:srgbClr val="FFFF00"/>
                </a:solidFill>
              </a:rPr>
              <a:t>Перелётные и зимующие птицы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065912"/>
            <a:ext cx="7854696" cy="7920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Подготовила </a:t>
            </a:r>
          </a:p>
          <a:p>
            <a:r>
              <a:rPr lang="ru-RU" b="1" dirty="0" smtClean="0"/>
              <a:t>Волкова И.В.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2022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64807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Игра «Четвёртый лишний»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21" y="3933056"/>
            <a:ext cx="4065807" cy="26935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243349"/>
            <a:ext cx="3790873" cy="24482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9" y="1138910"/>
            <a:ext cx="3816424" cy="26097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938855"/>
            <a:ext cx="3786349" cy="26819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293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97" y="332657"/>
            <a:ext cx="3305023" cy="33123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37" y="3356991"/>
            <a:ext cx="4461779" cy="29559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231" y="3937583"/>
            <a:ext cx="3809633" cy="25238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12" y="332656"/>
            <a:ext cx="4032804" cy="26885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15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808" y="121289"/>
            <a:ext cx="3441352" cy="34413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87" y="3501574"/>
            <a:ext cx="4373247" cy="25875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337" y="3768294"/>
            <a:ext cx="4182295" cy="27707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9730"/>
            <a:ext cx="4467158" cy="25552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245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32025"/>
            <a:ext cx="3706693" cy="24556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76" y="3356993"/>
            <a:ext cx="4212468" cy="28083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061" y="188640"/>
            <a:ext cx="4413683" cy="2942455"/>
          </a:xfrm>
          <a:prstGeom prst="rect">
            <a:avLst/>
          </a:prstGeom>
        </p:spPr>
      </p:pic>
      <p:pic>
        <p:nvPicPr>
          <p:cNvPr id="1026" name="Picture 2" descr="C:\Users\USER\Documents\Птицы\images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9" y="3375069"/>
            <a:ext cx="3977569" cy="2790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6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3249560" cy="1941514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u="sng" dirty="0">
                <a:solidFill>
                  <a:srgbClr val="FFC000"/>
                </a:solidFill>
              </a:rPr>
              <a:t>П</a:t>
            </a:r>
            <a:r>
              <a:rPr lang="ru-RU" sz="3600" b="1" i="1" u="sng" dirty="0" smtClean="0">
                <a:solidFill>
                  <a:srgbClr val="FFC000"/>
                </a:solidFill>
              </a:rPr>
              <a:t>ерелётные птицы </a:t>
            </a:r>
            <a:endParaRPr lang="ru-RU" sz="4800" b="1" i="1" u="sng" dirty="0">
              <a:solidFill>
                <a:srgbClr val="FFC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29922"/>
            <a:ext cx="5544616" cy="31715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850" y="260648"/>
            <a:ext cx="4995722" cy="3309666"/>
          </a:xfrm>
          <a:prstGeom prst="rect">
            <a:avLst/>
          </a:prstGeom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118653" y="5230551"/>
            <a:ext cx="2843234" cy="793439"/>
          </a:xfrm>
          <a:prstGeom prst="wedgeRoundRectCallout">
            <a:avLst>
              <a:gd name="adj1" fmla="val -58353"/>
              <a:gd name="adj2" fmla="val -26926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Ласточки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38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1956"/>
            <a:ext cx="5080293" cy="35985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4896544" cy="3243961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1187624" y="908720"/>
            <a:ext cx="2448272" cy="864096"/>
          </a:xfrm>
          <a:prstGeom prst="wedgeRoundRectCallout">
            <a:avLst>
              <a:gd name="adj1" fmla="val 68799"/>
              <a:gd name="adj2" fmla="val 140650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Грач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868144" y="4460612"/>
            <a:ext cx="2747410" cy="827485"/>
          </a:xfrm>
          <a:prstGeom prst="wedgeRoundRectCallout">
            <a:avLst>
              <a:gd name="adj1" fmla="val -71045"/>
              <a:gd name="adj2" fmla="val 142022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Скворец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69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84985"/>
            <a:ext cx="4248472" cy="31891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111" y="-17511"/>
            <a:ext cx="4953744" cy="33024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617" y="3789040"/>
            <a:ext cx="4304238" cy="2851557"/>
          </a:xfrm>
          <a:prstGeom prst="rect">
            <a:avLst/>
          </a:prstGeom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4932040" y="3464320"/>
            <a:ext cx="2592288" cy="649440"/>
          </a:xfrm>
          <a:prstGeom prst="wedgeRoundRectCallout">
            <a:avLst>
              <a:gd name="adj1" fmla="val -22709"/>
              <a:gd name="adj2" fmla="val 132981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Утка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22172" y="1793032"/>
            <a:ext cx="2637660" cy="699864"/>
          </a:xfrm>
          <a:prstGeom prst="wedgeRoundRectCallout">
            <a:avLst>
              <a:gd name="adj1" fmla="val -35774"/>
              <a:gd name="adj2" fmla="val 196351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Аист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971600" y="219053"/>
            <a:ext cx="2664296" cy="720080"/>
          </a:xfrm>
          <a:prstGeom prst="wedgeRoundRectCallout">
            <a:avLst>
              <a:gd name="adj1" fmla="val 63735"/>
              <a:gd name="adj2" fmla="val 133541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Журавль 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86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92271"/>
            <a:ext cx="4824536" cy="32163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80928"/>
            <a:ext cx="4457714" cy="29718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771" y="3933057"/>
            <a:ext cx="3706693" cy="2455684"/>
          </a:xfrm>
          <a:prstGeom prst="rect">
            <a:avLst/>
          </a:prstGeom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899592" y="152636"/>
            <a:ext cx="2448272" cy="792088"/>
          </a:xfrm>
          <a:prstGeom prst="wedgeRoundRectCallout">
            <a:avLst>
              <a:gd name="adj1" fmla="val 80461"/>
              <a:gd name="adj2" fmla="val 128966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Лебедь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755576" y="1484784"/>
            <a:ext cx="2448272" cy="792088"/>
          </a:xfrm>
          <a:prstGeom prst="wedgeRoundRectCallout">
            <a:avLst>
              <a:gd name="adj1" fmla="val -19701"/>
              <a:gd name="adj2" fmla="val 188436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Селезень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979712" y="5877272"/>
            <a:ext cx="2448272" cy="792088"/>
          </a:xfrm>
          <a:prstGeom prst="wedgeRoundRectCallout">
            <a:avLst>
              <a:gd name="adj1" fmla="val 95175"/>
              <a:gd name="adj2" fmla="val -82677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Цапля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60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260648"/>
            <a:ext cx="2889520" cy="1191019"/>
          </a:xfrm>
        </p:spPr>
        <p:txBody>
          <a:bodyPr/>
          <a:lstStyle/>
          <a:p>
            <a:pPr algn="ctr"/>
            <a:r>
              <a:rPr lang="ru-RU" sz="3600" i="1" u="sng" dirty="0" smtClean="0">
                <a:solidFill>
                  <a:srgbClr val="FFC000"/>
                </a:solidFill>
              </a:rPr>
              <a:t>Зимующие </a:t>
            </a:r>
            <a:br>
              <a:rPr lang="ru-RU" sz="3600" i="1" u="sng" dirty="0" smtClean="0">
                <a:solidFill>
                  <a:srgbClr val="FFC000"/>
                </a:solidFill>
              </a:rPr>
            </a:br>
            <a:r>
              <a:rPr lang="ru-RU" sz="3600" i="1" u="sng" dirty="0" smtClean="0">
                <a:solidFill>
                  <a:srgbClr val="FFC000"/>
                </a:solidFill>
              </a:rPr>
              <a:t>птицы</a:t>
            </a:r>
            <a:endParaRPr lang="ru-RU" sz="3600" i="1" u="sng" dirty="0">
              <a:solidFill>
                <a:srgbClr val="FFC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54173"/>
            <a:ext cx="5112568" cy="338707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96952"/>
            <a:ext cx="5112568" cy="3496094"/>
          </a:xfrm>
          <a:prstGeom prst="rect">
            <a:avLst/>
          </a:prstGeom>
        </p:spPr>
      </p:pic>
      <p:sp>
        <p:nvSpPr>
          <p:cNvPr id="11" name="Скругленная прямоугольная выноска 10"/>
          <p:cNvSpPr/>
          <p:nvPr/>
        </p:nvSpPr>
        <p:spPr>
          <a:xfrm>
            <a:off x="692843" y="1847030"/>
            <a:ext cx="2556284" cy="792088"/>
          </a:xfrm>
          <a:prstGeom prst="wedgeRoundRectCallout">
            <a:avLst>
              <a:gd name="adj1" fmla="val 105990"/>
              <a:gd name="adj2" fmla="val -68684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Сорока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264188" y="4653136"/>
            <a:ext cx="2556284" cy="792088"/>
          </a:xfrm>
          <a:prstGeom prst="wedgeRoundRectCallout">
            <a:avLst>
              <a:gd name="adj1" fmla="val -87497"/>
              <a:gd name="adj2" fmla="val 155203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Воробей 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96752"/>
            <a:ext cx="4286250" cy="2781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7365"/>
            <a:ext cx="4572000" cy="2952750"/>
          </a:xfrm>
          <a:prstGeom prst="rect">
            <a:avLst/>
          </a:prstGeom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940152" y="4293096"/>
            <a:ext cx="2556284" cy="792088"/>
          </a:xfrm>
          <a:prstGeom prst="wedgeRoundRectCallout">
            <a:avLst>
              <a:gd name="adj1" fmla="val -100504"/>
              <a:gd name="adj2" fmla="val 15170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Ворона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32237" y="980728"/>
            <a:ext cx="2556284" cy="792088"/>
          </a:xfrm>
          <a:prstGeom prst="wedgeRoundRectCallout">
            <a:avLst>
              <a:gd name="adj1" fmla="val 80517"/>
              <a:gd name="adj2" fmla="val 205927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Галка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70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2656"/>
            <a:ext cx="4286250" cy="4295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89832"/>
            <a:ext cx="4320480" cy="4320480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899592" y="620688"/>
            <a:ext cx="2556284" cy="792088"/>
          </a:xfrm>
          <a:prstGeom prst="wedgeRoundRectCallout">
            <a:avLst>
              <a:gd name="adj1" fmla="val -22459"/>
              <a:gd name="adj2" fmla="val 197182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Дятел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868144" y="5337212"/>
            <a:ext cx="2556284" cy="792088"/>
          </a:xfrm>
          <a:prstGeom prst="wedgeRoundRectCallout">
            <a:avLst>
              <a:gd name="adj1" fmla="val -46306"/>
              <a:gd name="adj2" fmla="val -210362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Голубь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00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73013"/>
            <a:ext cx="4400630" cy="260370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235634"/>
            <a:ext cx="4320480" cy="2862318"/>
          </a:xfrm>
          <a:prstGeom prst="rect">
            <a:avLst/>
          </a:prstGeom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611560" y="1844823"/>
            <a:ext cx="2556284" cy="675037"/>
          </a:xfrm>
          <a:prstGeom prst="wedgeRoundRectCallout">
            <a:avLst>
              <a:gd name="adj1" fmla="val -3490"/>
              <a:gd name="adj2" fmla="val 162200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Снегирь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971600" y="404663"/>
            <a:ext cx="2556284" cy="674797"/>
          </a:xfrm>
          <a:prstGeom prst="wedgeRoundRectCallout">
            <a:avLst>
              <a:gd name="adj1" fmla="val 79976"/>
              <a:gd name="adj2" fmla="val -571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Клёст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Picture 2" descr="C:\Users\USER\Documents\Птицы\images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044" y="3861614"/>
            <a:ext cx="3977569" cy="2790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6012160" y="3068959"/>
            <a:ext cx="2556284" cy="664009"/>
          </a:xfrm>
          <a:prstGeom prst="wedgeRoundRectCallout">
            <a:avLst>
              <a:gd name="adj1" fmla="val -3490"/>
              <a:gd name="adj2" fmla="val 162200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Синица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396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35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Перелётные и зимующие птицы</vt:lpstr>
      <vt:lpstr>Слайд 2</vt:lpstr>
      <vt:lpstr>Слайд 3</vt:lpstr>
      <vt:lpstr>Слайд 4</vt:lpstr>
      <vt:lpstr>Слайд 5</vt:lpstr>
      <vt:lpstr>Зимующие  птицы</vt:lpstr>
      <vt:lpstr>Слайд 7</vt:lpstr>
      <vt:lpstr>Слайд 8</vt:lpstr>
      <vt:lpstr>Слайд 9</vt:lpstr>
      <vt:lpstr>Игра «Четвёртый лишний»</vt:lpstr>
      <vt:lpstr>Слайд 11</vt:lpstr>
      <vt:lpstr>Слайд 12</vt:lpstr>
      <vt:lpstr>Слайд 13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Перелётные и зимующие птицы</dc:title>
  <dc:creator>USER</dc:creator>
  <cp:lastModifiedBy>Microsoft Office</cp:lastModifiedBy>
  <cp:revision>7</cp:revision>
  <dcterms:created xsi:type="dcterms:W3CDTF">2011-10-27T07:55:10Z</dcterms:created>
  <dcterms:modified xsi:type="dcterms:W3CDTF">2018-10-22T14:23:51Z</dcterms:modified>
</cp:coreProperties>
</file>