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60"/>
  </p:normalViewPr>
  <p:slideViewPr>
    <p:cSldViewPr>
      <p:cViewPr>
        <p:scale>
          <a:sx n="72" d="100"/>
          <a:sy n="72" d="100"/>
        </p:scale>
        <p:origin x="16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84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Georgia" pitchFamily="18" charset="0"/>
              </a:rPr>
              <a:t>ГОУ ЛО «</a:t>
            </a:r>
            <a:r>
              <a:rPr lang="ru-RU" sz="2400" dirty="0" err="1" smtClean="0">
                <a:latin typeface="Georgia" pitchFamily="18" charset="0"/>
              </a:rPr>
              <a:t>Сланцевская</a:t>
            </a:r>
            <a:r>
              <a:rPr lang="ru-RU" sz="2400" dirty="0" smtClean="0">
                <a:latin typeface="Georgia" pitchFamily="18" charset="0"/>
              </a:rPr>
              <a:t> специальная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(коррекционная) школа-интернат»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192888" cy="42484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Игровые упражнения для развития фонематического слуха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для обучающихся с ТМНР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pPr algn="r"/>
            <a:r>
              <a:rPr lang="ru-RU" sz="1400" smtClean="0">
                <a:solidFill>
                  <a:schemeClr val="tx1"/>
                </a:solidFill>
                <a:latin typeface="Georgia" pitchFamily="18" charset="0"/>
              </a:rPr>
              <a:t>Разработала: Кашина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Ю.М.,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читель-логопед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Спасибо за внимание!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Users\юля\Desktop\РАБОТА. Сланцевская специальная школа-интернат\Рисунки\razvivayuschie-zanyatiya-dlya-detey-logoped-psiholog-podgotovka-k-shkole_51429399_1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332088" cy="2457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911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Первый этап - узнавание неречевых звуков.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    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Игра "Угадай, что звучало". Внимательно послушайте с 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 ребенком шум воды, шелест газеты, звон ложек, скрип двери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   и другие бытовые звуки. Предложите ребенку закрыть глаза и отгадать, что это звучало.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9" name="Содержимое 8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02951"/>
            <a:ext cx="1368152" cy="2472564"/>
          </a:xfrm>
        </p:spPr>
      </p:pic>
      <p:pic>
        <p:nvPicPr>
          <p:cNvPr id="10" name="Содержимое 9" descr="kr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2438400" cy="1828800"/>
          </a:xfrm>
        </p:spPr>
      </p:pic>
      <p:pic>
        <p:nvPicPr>
          <p:cNvPr id="1026" name="Picture 2" descr="C:\Users\юля\Downloads\f3c1be018bb8cbdb457852b24892d0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21088"/>
            <a:ext cx="2286407" cy="1976636"/>
          </a:xfrm>
          <a:prstGeom prst="rect">
            <a:avLst/>
          </a:prstGeom>
          <a:noFill/>
        </p:spPr>
      </p:pic>
      <p:pic>
        <p:nvPicPr>
          <p:cNvPr id="1027" name="Picture 3" descr="C:\Users\юля\Downloads\post-25622-131030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96952"/>
            <a:ext cx="2096640" cy="276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Игра "Шумящие мешочки". Вместе с ребёнком насыпьте в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мешочки или коробочки крупу, пуговицы, скрепки и т.д.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Ребенок должен угадать по звуку потряхиваемого мешочка, что у него внутри.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9" name="Содержимое 8" descr="532_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65007">
            <a:off x="636884" y="1796450"/>
            <a:ext cx="3552368" cy="2174049"/>
          </a:xfrm>
        </p:spPr>
      </p:pic>
      <p:pic>
        <p:nvPicPr>
          <p:cNvPr id="10" name="Содержимое 9" descr="88444_9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498238">
            <a:off x="5075858" y="1889929"/>
            <a:ext cx="3558048" cy="2502494"/>
          </a:xfrm>
        </p:spPr>
      </p:pic>
      <p:pic>
        <p:nvPicPr>
          <p:cNvPr id="2050" name="Picture 2" descr="C:\Users\юля\Downloads\8439657404_bfde3c9c6a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2871322" cy="1844824"/>
          </a:xfrm>
          <a:prstGeom prst="rect">
            <a:avLst/>
          </a:prstGeom>
          <a:noFill/>
        </p:spPr>
      </p:pic>
      <p:pic>
        <p:nvPicPr>
          <p:cNvPr id="2051" name="Picture 3" descr="C:\Users\юля\Downloads\089de2fd7a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2788796" cy="1927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        Игра "Волшебная палочка". Взяв карандаш или палочку, постучите ею по разным предметам в доме.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 Волшебная палочка заставит звучать вазу, стол, стену, миску…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10" name="Содержимое 9" descr="fejlesz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6354021" cy="42484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      Игра "Жмурки". Ребенку завязывают глаза, и он двигается в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сторону звенящего колокольчика, бубна, свистка.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5" name="Содержимое 4" descr="687474703a2f2f7777772e33657a68696b612e72752f6d616d616c61647573686b612f77702d636f6e74656e742f75706c6f6164732fd0b6d0bcd183d180d0bad0b8312e6a7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3048000" cy="2400300"/>
          </a:xfrm>
        </p:spPr>
      </p:pic>
      <p:pic>
        <p:nvPicPr>
          <p:cNvPr id="11" name="Содержимое 10" descr="nsphsj7FuW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1411708" cy="1411708"/>
          </a:xfrm>
        </p:spPr>
      </p:pic>
      <p:pic>
        <p:nvPicPr>
          <p:cNvPr id="1026" name="Picture 2" descr="C:\Users\юля\Downloads\1003104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1602110" cy="1959863"/>
          </a:xfrm>
          <a:prstGeom prst="rect">
            <a:avLst/>
          </a:prstGeom>
          <a:noFill/>
        </p:spPr>
      </p:pic>
      <p:pic>
        <p:nvPicPr>
          <p:cNvPr id="1027" name="Picture 3" descr="C:\Users\юля\Downloads\barevna-sportovni-plastova-pisalka-s-bezpenostni-srkou-v-barv-pisal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085184"/>
            <a:ext cx="1345332" cy="134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Georgia" pitchFamily="18" charset="0"/>
              </a:rPr>
              <a:t>Второй этап- различение </a:t>
            </a:r>
            <a:r>
              <a:rPr lang="ru-RU" sz="2800" b="1">
                <a:latin typeface="Georgia" pitchFamily="18" charset="0"/>
              </a:rPr>
              <a:t>звуков </a:t>
            </a:r>
            <a:r>
              <a:rPr lang="ru-RU" sz="2800" b="1" smtClean="0">
                <a:latin typeface="Georgia" pitchFamily="18" charset="0"/>
              </a:rPr>
              <a:t>речи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Georgia" pitchFamily="18" charset="0"/>
              </a:rPr>
              <a:t>                         Игра </a:t>
            </a:r>
            <a:r>
              <a:rPr lang="ru-RU" sz="1600" dirty="0">
                <a:latin typeface="Georgia" pitchFamily="18" charset="0"/>
              </a:rPr>
              <a:t>"Узнай свой голос". Запишите на кассету голоса близких людей и голос самого ребенка. Попросите его угадать, кто говорит.</a:t>
            </a:r>
          </a:p>
        </p:txBody>
      </p:sp>
      <p:pic>
        <p:nvPicPr>
          <p:cNvPr id="7" name="Содержимое 6" descr="2-1-03_cdr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903934">
            <a:off x="5524759" y="2545544"/>
            <a:ext cx="2908993" cy="2175032"/>
          </a:xfrm>
        </p:spPr>
      </p:pic>
      <p:pic>
        <p:nvPicPr>
          <p:cNvPr id="9" name="Содержимое 8" descr="dff78148dcb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499943">
            <a:off x="925796" y="1957475"/>
            <a:ext cx="4038600" cy="3565327"/>
          </a:xfrm>
        </p:spPr>
      </p:pic>
    </p:spTree>
    <p:extLst>
      <p:ext uri="{BB962C8B-B14F-4D97-AF65-F5344CB8AC3E}">
        <p14:creationId xmlns="" xmlns:p14="http://schemas.microsoft.com/office/powerpoint/2010/main" val="199881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                      Игра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"Три медведя". Ребенок отгадывает, за кого из персонажей сказки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                говорит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взрослый. Более сложный вариант: ребенок сам говорит за трех медведей, изменяя высоту голоса.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Содержимое 3" descr="79966250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5946976" cy="3717923"/>
          </a:xfrm>
        </p:spPr>
      </p:pic>
    </p:spTree>
    <p:extLst>
      <p:ext uri="{BB962C8B-B14F-4D97-AF65-F5344CB8AC3E}">
        <p14:creationId xmlns="" xmlns:p14="http://schemas.microsoft.com/office/powerpoint/2010/main" val="665156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110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ГОУ ЛО «Сланцевская специальная (коррекционная) школа-интернат»</vt:lpstr>
      <vt:lpstr>Первый этап - узнавание неречевых звуков.</vt:lpstr>
      <vt:lpstr>                                        Игра "Угадай, что звучало". Внимательно послушайте с                           ребенком шум воды, шелест газеты, звон ложек, скрип двери                           и другие бытовые звуки. Предложите ребенку закрыть глаза и отгадать, что это звучало. </vt:lpstr>
      <vt:lpstr>                              Игра "Шумящие мешочки". Вместе с ребёнком насыпьте в                      мешочки или коробочки крупу, пуговицы, скрепки и т.д.                         Ребенок должен угадать по звуку потряхиваемого мешочка, что у него внутри. </vt:lpstr>
      <vt:lpstr>                     Игра "Волшебная палочка". Взяв карандаш или палочку, постучите ею по разным предметам в доме.                         Волшебная палочка заставит звучать вазу, стол, стену, миску… </vt:lpstr>
      <vt:lpstr>                   Игра "Жмурки". Ребенку завязывают глаза, и он двигается в                      сторону звенящего колокольчика, бубна, свистка. </vt:lpstr>
      <vt:lpstr>Второй этап- различение звуков речи</vt:lpstr>
      <vt:lpstr>                         Игра "Узнай свой голос". Запишите на кассету голоса близких людей и голос самого ребенка. Попросите его угадать, кто говорит.</vt:lpstr>
      <vt:lpstr>                       Игра "Три медведя". Ребенок отгадывает, за кого из персонажей сказки                    говорит взрослый. Более сложный вариант: ребенок сам говорит за трех медведей, изменяя высоту голоса.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юля</cp:lastModifiedBy>
  <cp:revision>68</cp:revision>
  <cp:lastPrinted>2015-02-26T09:52:23Z</cp:lastPrinted>
  <dcterms:created xsi:type="dcterms:W3CDTF">2013-01-06T18:32:13Z</dcterms:created>
  <dcterms:modified xsi:type="dcterms:W3CDTF">2019-02-20T10:09:04Z</dcterms:modified>
</cp:coreProperties>
</file>